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</p:sldIdLst>
  <p:sldSz cx="6767513" cy="9467850"/>
  <p:notesSz cx="9791700" cy="124968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FF00FF"/>
          </p15:clr>
        </p15:guide>
        <p15:guide id="2" orient="horz" pos="5892" userDrawn="1">
          <p15:clr>
            <a:srgbClr val="FF00FF"/>
          </p15:clr>
        </p15:guide>
        <p15:guide id="3" pos="72" userDrawn="1">
          <p15:clr>
            <a:srgbClr val="FF00FF"/>
          </p15:clr>
        </p15:guide>
        <p15:guide id="4" pos="4191" userDrawn="1">
          <p15:clr>
            <a:srgbClr val="FF00FF"/>
          </p15:clr>
        </p15:guide>
        <p15:guide id="5" orient="horz" pos="136" userDrawn="1">
          <p15:clr>
            <a:srgbClr val="0064FF"/>
          </p15:clr>
        </p15:guide>
        <p15:guide id="6" orient="horz" pos="5828" userDrawn="1">
          <p15:clr>
            <a:srgbClr val="0064FF"/>
          </p15:clr>
        </p15:guide>
        <p15:guide id="7" pos="136" userDrawn="1">
          <p15:clr>
            <a:srgbClr val="0064FF"/>
          </p15:clr>
        </p15:guide>
        <p15:guide id="8" pos="4127" userDrawn="1">
          <p15:clr>
            <a:srgbClr val="0064FF"/>
          </p15:clr>
        </p15:guide>
        <p15:guide id="9" orient="horz" pos="2012" userDrawn="1">
          <p15:clr>
            <a:srgbClr val="009600"/>
          </p15:clr>
        </p15:guide>
        <p15:guide id="10" orient="horz" pos="3952" userDrawn="1">
          <p15:clr>
            <a:srgbClr val="0096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908" y="54"/>
      </p:cViewPr>
      <p:guideLst>
        <p:guide orient="horz" pos="72"/>
        <p:guide orient="horz" pos="5892"/>
        <p:guide pos="72"/>
        <p:guide pos="4191"/>
        <p:guide orient="horz" pos="136"/>
        <p:guide orient="horz" pos="5828"/>
        <p:guide pos="136"/>
        <p:guide pos="4127"/>
        <p:guide orient="horz" pos="2012"/>
        <p:guide orient="horz" pos="3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3089" y="-95626"/>
            <a:ext cx="282575" cy="57150"/>
            <a:chOff x="1479005" y="1418849"/>
            <a:chExt cx="282575" cy="57150"/>
          </a:xfrm>
        </p:grpSpPr>
        <p:sp>
          <p:nvSpPr>
            <p:cNvPr id="3" name="object 3"/>
            <p:cNvSpPr/>
            <p:nvPr/>
          </p:nvSpPr>
          <p:spPr>
            <a:xfrm>
              <a:off x="158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95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-93244" y="-35471"/>
            <a:ext cx="57150" cy="282575"/>
            <a:chOff x="1418850" y="1479004"/>
            <a:chExt cx="57150" cy="282575"/>
          </a:xfrm>
        </p:grpSpPr>
        <p:sp>
          <p:nvSpPr>
            <p:cNvPr id="7" name="object 7"/>
            <p:cNvSpPr/>
            <p:nvPr/>
          </p:nvSpPr>
          <p:spPr>
            <a:xfrm>
              <a:off x="141885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885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1885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6518912" y="-95626"/>
            <a:ext cx="282575" cy="57150"/>
            <a:chOff x="8031005" y="1418849"/>
            <a:chExt cx="282575" cy="57150"/>
          </a:xfrm>
        </p:grpSpPr>
        <p:sp>
          <p:nvSpPr>
            <p:cNvPr id="11" name="object 11"/>
            <p:cNvSpPr/>
            <p:nvPr/>
          </p:nvSpPr>
          <p:spPr>
            <a:xfrm>
              <a:off x="8139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247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31005" y="1418849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65989" y="0"/>
                  </a:moveTo>
                  <a:lnTo>
                    <a:pt x="0" y="0"/>
                  </a:lnTo>
                  <a:lnTo>
                    <a:pt x="32994" y="57150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6803906" y="-35471"/>
            <a:ext cx="57150" cy="282575"/>
            <a:chOff x="8316000" y="1479004"/>
            <a:chExt cx="57150" cy="282575"/>
          </a:xfrm>
        </p:grpSpPr>
        <p:sp>
          <p:nvSpPr>
            <p:cNvPr id="15" name="object 15"/>
            <p:cNvSpPr/>
            <p:nvPr/>
          </p:nvSpPr>
          <p:spPr>
            <a:xfrm>
              <a:off x="8316000" y="1587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316000" y="147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316000" y="1695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39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-33089" y="9501523"/>
            <a:ext cx="282575" cy="57150"/>
            <a:chOff x="1479005" y="11015998"/>
            <a:chExt cx="282575" cy="57150"/>
          </a:xfrm>
        </p:grpSpPr>
        <p:sp>
          <p:nvSpPr>
            <p:cNvPr id="19" name="object 19"/>
            <p:cNvSpPr/>
            <p:nvPr/>
          </p:nvSpPr>
          <p:spPr>
            <a:xfrm>
              <a:off x="158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47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95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39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-93244" y="9216530"/>
            <a:ext cx="57150" cy="282575"/>
            <a:chOff x="1418850" y="10731004"/>
            <a:chExt cx="57150" cy="282575"/>
          </a:xfrm>
        </p:grpSpPr>
        <p:sp>
          <p:nvSpPr>
            <p:cNvPr id="23" name="object 23"/>
            <p:cNvSpPr/>
            <p:nvPr/>
          </p:nvSpPr>
          <p:spPr>
            <a:xfrm>
              <a:off x="141885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1885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1885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0" y="0"/>
                  </a:moveTo>
                  <a:lnTo>
                    <a:pt x="0" y="65989"/>
                  </a:lnTo>
                  <a:lnTo>
                    <a:pt x="57150" y="32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6518912" y="9501523"/>
            <a:ext cx="282575" cy="57150"/>
            <a:chOff x="8031005" y="11015998"/>
            <a:chExt cx="282575" cy="57150"/>
          </a:xfrm>
        </p:grpSpPr>
        <p:sp>
          <p:nvSpPr>
            <p:cNvPr id="27" name="object 27"/>
            <p:cNvSpPr/>
            <p:nvPr/>
          </p:nvSpPr>
          <p:spPr>
            <a:xfrm>
              <a:off x="8139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247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031005" y="11015998"/>
              <a:ext cx="66040" cy="57150"/>
            </a:xfrm>
            <a:custGeom>
              <a:avLst/>
              <a:gdLst/>
              <a:ahLst/>
              <a:cxnLst/>
              <a:rect l="l" t="t" r="r" b="b"/>
              <a:pathLst>
                <a:path w="66040" h="57150">
                  <a:moveTo>
                    <a:pt x="32994" y="0"/>
                  </a:moveTo>
                  <a:lnTo>
                    <a:pt x="0" y="57150"/>
                  </a:lnTo>
                  <a:lnTo>
                    <a:pt x="65989" y="57150"/>
                  </a:lnTo>
                  <a:lnTo>
                    <a:pt x="32994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6803906" y="9216530"/>
            <a:ext cx="57150" cy="282575"/>
            <a:chOff x="8316000" y="10731004"/>
            <a:chExt cx="57150" cy="282575"/>
          </a:xfrm>
        </p:grpSpPr>
        <p:sp>
          <p:nvSpPr>
            <p:cNvPr id="31" name="object 31"/>
            <p:cNvSpPr/>
            <p:nvPr/>
          </p:nvSpPr>
          <p:spPr>
            <a:xfrm>
              <a:off x="8316000" y="10839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ED0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316000" y="10947005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316000" y="10731004"/>
              <a:ext cx="57150" cy="66040"/>
            </a:xfrm>
            <a:custGeom>
              <a:avLst/>
              <a:gdLst/>
              <a:ahLst/>
              <a:cxnLst/>
              <a:rect l="l" t="t" r="r" b="b"/>
              <a:pathLst>
                <a:path w="57150" h="66040">
                  <a:moveTo>
                    <a:pt x="57150" y="0"/>
                  </a:moveTo>
                  <a:lnTo>
                    <a:pt x="0" y="32994"/>
                  </a:lnTo>
                  <a:lnTo>
                    <a:pt x="57150" y="6598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B8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-93244" y="3154128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803906" y="3154128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39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-93244" y="62357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0" y="0"/>
                </a:moveTo>
                <a:lnTo>
                  <a:pt x="0" y="65989"/>
                </a:lnTo>
                <a:lnTo>
                  <a:pt x="57150" y="32994"/>
                </a:lnTo>
                <a:lnTo>
                  <a:pt x="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03906" y="6235729"/>
            <a:ext cx="57150" cy="66040"/>
          </a:xfrm>
          <a:custGeom>
            <a:avLst/>
            <a:gdLst/>
            <a:ahLst/>
            <a:cxnLst/>
            <a:rect l="l" t="t" r="r" b="b"/>
            <a:pathLst>
              <a:path w="57150" h="66040">
                <a:moveTo>
                  <a:pt x="57150" y="0"/>
                </a:moveTo>
                <a:lnTo>
                  <a:pt x="0" y="32994"/>
                </a:lnTo>
                <a:lnTo>
                  <a:pt x="57150" y="65989"/>
                </a:lnTo>
                <a:lnTo>
                  <a:pt x="57150" y="0"/>
                </a:lnTo>
                <a:close/>
              </a:path>
            </a:pathLst>
          </a:custGeom>
          <a:solidFill>
            <a:srgbClr val="009A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-320034" y="7422489"/>
            <a:ext cx="196215" cy="788670"/>
          </a:xfrm>
          <a:custGeom>
            <a:avLst/>
            <a:gdLst/>
            <a:ahLst/>
            <a:cxnLst/>
            <a:rect l="l" t="t" r="r" b="b"/>
            <a:pathLst>
              <a:path w="196215" h="788670">
                <a:moveTo>
                  <a:pt x="30492" y="624446"/>
                </a:moveTo>
                <a:lnTo>
                  <a:pt x="10363" y="620979"/>
                </a:lnTo>
                <a:lnTo>
                  <a:pt x="8864" y="633907"/>
                </a:lnTo>
                <a:lnTo>
                  <a:pt x="6756" y="646239"/>
                </a:lnTo>
                <a:lnTo>
                  <a:pt x="6705" y="646544"/>
                </a:lnTo>
                <a:lnTo>
                  <a:pt x="3784" y="658228"/>
                </a:lnTo>
                <a:lnTo>
                  <a:pt x="88" y="667931"/>
                </a:lnTo>
                <a:lnTo>
                  <a:pt x="0" y="668147"/>
                </a:lnTo>
                <a:lnTo>
                  <a:pt x="5080" y="669975"/>
                </a:lnTo>
                <a:lnTo>
                  <a:pt x="14224" y="674243"/>
                </a:lnTo>
                <a:lnTo>
                  <a:pt x="18288" y="677087"/>
                </a:lnTo>
                <a:lnTo>
                  <a:pt x="22390" y="666115"/>
                </a:lnTo>
                <a:lnTo>
                  <a:pt x="25844" y="653135"/>
                </a:lnTo>
                <a:lnTo>
                  <a:pt x="28562" y="638987"/>
                </a:lnTo>
                <a:lnTo>
                  <a:pt x="30492" y="624446"/>
                </a:lnTo>
                <a:close/>
              </a:path>
              <a:path w="196215" h="788670">
                <a:moveTo>
                  <a:pt x="86791" y="655535"/>
                </a:moveTo>
                <a:lnTo>
                  <a:pt x="84721" y="647471"/>
                </a:lnTo>
                <a:lnTo>
                  <a:pt x="81762" y="638390"/>
                </a:lnTo>
                <a:lnTo>
                  <a:pt x="78282" y="629043"/>
                </a:lnTo>
                <a:lnTo>
                  <a:pt x="74599" y="620166"/>
                </a:lnTo>
                <a:lnTo>
                  <a:pt x="56515" y="626071"/>
                </a:lnTo>
                <a:lnTo>
                  <a:pt x="60007" y="635279"/>
                </a:lnTo>
                <a:lnTo>
                  <a:pt x="63195" y="644766"/>
                </a:lnTo>
                <a:lnTo>
                  <a:pt x="65925" y="654291"/>
                </a:lnTo>
                <a:lnTo>
                  <a:pt x="67691" y="662457"/>
                </a:lnTo>
                <a:lnTo>
                  <a:pt x="86791" y="655535"/>
                </a:lnTo>
                <a:close/>
              </a:path>
              <a:path w="196215" h="788670">
                <a:moveTo>
                  <a:pt x="90055" y="609790"/>
                </a:moveTo>
                <a:lnTo>
                  <a:pt x="82207" y="588860"/>
                </a:lnTo>
                <a:lnTo>
                  <a:pt x="76644" y="577989"/>
                </a:lnTo>
                <a:lnTo>
                  <a:pt x="70446" y="567512"/>
                </a:lnTo>
                <a:lnTo>
                  <a:pt x="70332" y="567321"/>
                </a:lnTo>
                <a:lnTo>
                  <a:pt x="53251" y="574827"/>
                </a:lnTo>
                <a:lnTo>
                  <a:pt x="55499" y="578700"/>
                </a:lnTo>
                <a:lnTo>
                  <a:pt x="57810" y="582752"/>
                </a:lnTo>
                <a:lnTo>
                  <a:pt x="57924" y="582968"/>
                </a:lnTo>
                <a:lnTo>
                  <a:pt x="59969" y="587438"/>
                </a:lnTo>
                <a:lnTo>
                  <a:pt x="40246" y="588860"/>
                </a:lnTo>
                <a:lnTo>
                  <a:pt x="49834" y="576237"/>
                </a:lnTo>
                <a:lnTo>
                  <a:pt x="59461" y="562838"/>
                </a:lnTo>
                <a:lnTo>
                  <a:pt x="61277" y="560197"/>
                </a:lnTo>
                <a:lnTo>
                  <a:pt x="68783" y="549300"/>
                </a:lnTo>
                <a:lnTo>
                  <a:pt x="77444" y="536206"/>
                </a:lnTo>
                <a:lnTo>
                  <a:pt x="57734" y="526656"/>
                </a:lnTo>
                <a:lnTo>
                  <a:pt x="53759" y="534555"/>
                </a:lnTo>
                <a:lnTo>
                  <a:pt x="49199" y="542899"/>
                </a:lnTo>
                <a:lnTo>
                  <a:pt x="44183" y="551510"/>
                </a:lnTo>
                <a:lnTo>
                  <a:pt x="38823" y="560197"/>
                </a:lnTo>
                <a:lnTo>
                  <a:pt x="36791" y="557555"/>
                </a:lnTo>
                <a:lnTo>
                  <a:pt x="34150" y="554507"/>
                </a:lnTo>
                <a:lnTo>
                  <a:pt x="31343" y="551510"/>
                </a:lnTo>
                <a:lnTo>
                  <a:pt x="31940" y="550430"/>
                </a:lnTo>
                <a:lnTo>
                  <a:pt x="36931" y="542302"/>
                </a:lnTo>
                <a:lnTo>
                  <a:pt x="39370" y="538048"/>
                </a:lnTo>
                <a:lnTo>
                  <a:pt x="42887" y="531901"/>
                </a:lnTo>
                <a:lnTo>
                  <a:pt x="48793" y="521055"/>
                </a:lnTo>
                <a:lnTo>
                  <a:pt x="54470" y="510197"/>
                </a:lnTo>
                <a:lnTo>
                  <a:pt x="33134" y="502462"/>
                </a:lnTo>
                <a:lnTo>
                  <a:pt x="30124" y="510908"/>
                </a:lnTo>
                <a:lnTo>
                  <a:pt x="26428" y="520026"/>
                </a:lnTo>
                <a:lnTo>
                  <a:pt x="22263" y="529259"/>
                </a:lnTo>
                <a:lnTo>
                  <a:pt x="17881" y="538048"/>
                </a:lnTo>
                <a:lnTo>
                  <a:pt x="16256" y="536625"/>
                </a:lnTo>
                <a:lnTo>
                  <a:pt x="14833" y="535190"/>
                </a:lnTo>
                <a:lnTo>
                  <a:pt x="13208" y="533984"/>
                </a:lnTo>
                <a:lnTo>
                  <a:pt x="1828" y="550430"/>
                </a:lnTo>
                <a:lnTo>
                  <a:pt x="8636" y="557110"/>
                </a:lnTo>
                <a:lnTo>
                  <a:pt x="15265" y="564261"/>
                </a:lnTo>
                <a:lnTo>
                  <a:pt x="21412" y="571652"/>
                </a:lnTo>
                <a:lnTo>
                  <a:pt x="26416" y="578700"/>
                </a:lnTo>
                <a:lnTo>
                  <a:pt x="23571" y="582752"/>
                </a:lnTo>
                <a:lnTo>
                  <a:pt x="20535" y="586828"/>
                </a:lnTo>
                <a:lnTo>
                  <a:pt x="17678" y="590486"/>
                </a:lnTo>
                <a:lnTo>
                  <a:pt x="6096" y="591299"/>
                </a:lnTo>
                <a:lnTo>
                  <a:pt x="1219" y="591502"/>
                </a:lnTo>
                <a:lnTo>
                  <a:pt x="4457" y="611276"/>
                </a:lnTo>
                <a:lnTo>
                  <a:pt x="4572" y="612000"/>
                </a:lnTo>
                <a:lnTo>
                  <a:pt x="4673" y="612648"/>
                </a:lnTo>
                <a:lnTo>
                  <a:pt x="26060" y="610476"/>
                </a:lnTo>
                <a:lnTo>
                  <a:pt x="33743" y="609600"/>
                </a:lnTo>
                <a:lnTo>
                  <a:pt x="33743" y="692137"/>
                </a:lnTo>
                <a:lnTo>
                  <a:pt x="55283" y="692137"/>
                </a:lnTo>
                <a:lnTo>
                  <a:pt x="55283" y="609600"/>
                </a:lnTo>
                <a:lnTo>
                  <a:pt x="55283" y="607148"/>
                </a:lnTo>
                <a:lnTo>
                  <a:pt x="67894" y="605739"/>
                </a:lnTo>
                <a:lnTo>
                  <a:pt x="69748" y="610476"/>
                </a:lnTo>
                <a:lnTo>
                  <a:pt x="70942" y="614680"/>
                </a:lnTo>
                <a:lnTo>
                  <a:pt x="71755" y="618337"/>
                </a:lnTo>
                <a:lnTo>
                  <a:pt x="90055" y="609790"/>
                </a:lnTo>
                <a:close/>
              </a:path>
              <a:path w="196215" h="788670">
                <a:moveTo>
                  <a:pt x="186613" y="108470"/>
                </a:moveTo>
                <a:lnTo>
                  <a:pt x="108966" y="108470"/>
                </a:lnTo>
                <a:lnTo>
                  <a:pt x="108966" y="95453"/>
                </a:lnTo>
                <a:lnTo>
                  <a:pt x="85382" y="95453"/>
                </a:lnTo>
                <a:lnTo>
                  <a:pt x="85382" y="108470"/>
                </a:lnTo>
                <a:lnTo>
                  <a:pt x="8534" y="108470"/>
                </a:lnTo>
                <a:lnTo>
                  <a:pt x="8534" y="125958"/>
                </a:lnTo>
                <a:lnTo>
                  <a:pt x="186613" y="125958"/>
                </a:lnTo>
                <a:lnTo>
                  <a:pt x="186613" y="108470"/>
                </a:lnTo>
                <a:close/>
              </a:path>
              <a:path w="196215" h="788670">
                <a:moveTo>
                  <a:pt x="193522" y="730059"/>
                </a:moveTo>
                <a:lnTo>
                  <a:pt x="184785" y="709930"/>
                </a:lnTo>
                <a:lnTo>
                  <a:pt x="97574" y="762990"/>
                </a:lnTo>
                <a:lnTo>
                  <a:pt x="10363" y="709930"/>
                </a:lnTo>
                <a:lnTo>
                  <a:pt x="1625" y="730059"/>
                </a:lnTo>
                <a:lnTo>
                  <a:pt x="97574" y="788403"/>
                </a:lnTo>
                <a:lnTo>
                  <a:pt x="193522" y="730059"/>
                </a:lnTo>
                <a:close/>
              </a:path>
              <a:path w="196215" h="788670">
                <a:moveTo>
                  <a:pt x="193522" y="267639"/>
                </a:moveTo>
                <a:lnTo>
                  <a:pt x="155270" y="257276"/>
                </a:lnTo>
                <a:lnTo>
                  <a:pt x="152260" y="256057"/>
                </a:lnTo>
                <a:lnTo>
                  <a:pt x="158826" y="253288"/>
                </a:lnTo>
                <a:lnTo>
                  <a:pt x="165582" y="250240"/>
                </a:lnTo>
                <a:lnTo>
                  <a:pt x="172085" y="247103"/>
                </a:lnTo>
                <a:lnTo>
                  <a:pt x="178777" y="243713"/>
                </a:lnTo>
                <a:lnTo>
                  <a:pt x="178955" y="243713"/>
                </a:lnTo>
                <a:lnTo>
                  <a:pt x="166090" y="232676"/>
                </a:lnTo>
                <a:lnTo>
                  <a:pt x="189255" y="232676"/>
                </a:lnTo>
                <a:lnTo>
                  <a:pt x="189255" y="214579"/>
                </a:lnTo>
                <a:lnTo>
                  <a:pt x="161823" y="214579"/>
                </a:lnTo>
                <a:lnTo>
                  <a:pt x="161823" y="232676"/>
                </a:lnTo>
                <a:lnTo>
                  <a:pt x="156095" y="236308"/>
                </a:lnTo>
                <a:lnTo>
                  <a:pt x="149618" y="240042"/>
                </a:lnTo>
                <a:lnTo>
                  <a:pt x="142836" y="243713"/>
                </a:lnTo>
                <a:lnTo>
                  <a:pt x="136207" y="247103"/>
                </a:lnTo>
                <a:lnTo>
                  <a:pt x="130111" y="242836"/>
                </a:lnTo>
                <a:lnTo>
                  <a:pt x="124815" y="237959"/>
                </a:lnTo>
                <a:lnTo>
                  <a:pt x="120345" y="232676"/>
                </a:lnTo>
                <a:lnTo>
                  <a:pt x="161823" y="232676"/>
                </a:lnTo>
                <a:lnTo>
                  <a:pt x="161823" y="214579"/>
                </a:lnTo>
                <a:lnTo>
                  <a:pt x="115671" y="214579"/>
                </a:lnTo>
                <a:lnTo>
                  <a:pt x="115671" y="255231"/>
                </a:lnTo>
                <a:lnTo>
                  <a:pt x="73190" y="260731"/>
                </a:lnTo>
                <a:lnTo>
                  <a:pt x="73190" y="254215"/>
                </a:lnTo>
                <a:lnTo>
                  <a:pt x="73190" y="245478"/>
                </a:lnTo>
                <a:lnTo>
                  <a:pt x="79616" y="242595"/>
                </a:lnTo>
                <a:lnTo>
                  <a:pt x="85763" y="239458"/>
                </a:lnTo>
                <a:lnTo>
                  <a:pt x="91567" y="236143"/>
                </a:lnTo>
                <a:lnTo>
                  <a:pt x="96964" y="232676"/>
                </a:lnTo>
                <a:lnTo>
                  <a:pt x="97586" y="232676"/>
                </a:lnTo>
                <a:lnTo>
                  <a:pt x="101549" y="238887"/>
                </a:lnTo>
                <a:lnTo>
                  <a:pt x="105854" y="244716"/>
                </a:lnTo>
                <a:lnTo>
                  <a:pt x="110617" y="250240"/>
                </a:lnTo>
                <a:lnTo>
                  <a:pt x="115671" y="255231"/>
                </a:lnTo>
                <a:lnTo>
                  <a:pt x="115671" y="214579"/>
                </a:lnTo>
                <a:lnTo>
                  <a:pt x="108966" y="214579"/>
                </a:lnTo>
                <a:lnTo>
                  <a:pt x="108966" y="208076"/>
                </a:lnTo>
                <a:lnTo>
                  <a:pt x="173609" y="208076"/>
                </a:lnTo>
                <a:lnTo>
                  <a:pt x="173609" y="192024"/>
                </a:lnTo>
                <a:lnTo>
                  <a:pt x="108966" y="192024"/>
                </a:lnTo>
                <a:lnTo>
                  <a:pt x="108966" y="185318"/>
                </a:lnTo>
                <a:lnTo>
                  <a:pt x="168313" y="185318"/>
                </a:lnTo>
                <a:lnTo>
                  <a:pt x="168313" y="172300"/>
                </a:lnTo>
                <a:lnTo>
                  <a:pt x="168313" y="164769"/>
                </a:lnTo>
                <a:lnTo>
                  <a:pt x="168313" y="153187"/>
                </a:lnTo>
                <a:lnTo>
                  <a:pt x="168313" y="145656"/>
                </a:lnTo>
                <a:lnTo>
                  <a:pt x="168313" y="132651"/>
                </a:lnTo>
                <a:lnTo>
                  <a:pt x="144538" y="132651"/>
                </a:lnTo>
                <a:lnTo>
                  <a:pt x="144538" y="145656"/>
                </a:lnTo>
                <a:lnTo>
                  <a:pt x="144538" y="153187"/>
                </a:lnTo>
                <a:lnTo>
                  <a:pt x="144538" y="164769"/>
                </a:lnTo>
                <a:lnTo>
                  <a:pt x="144538" y="172300"/>
                </a:lnTo>
                <a:lnTo>
                  <a:pt x="108966" y="172300"/>
                </a:lnTo>
                <a:lnTo>
                  <a:pt x="108966" y="164769"/>
                </a:lnTo>
                <a:lnTo>
                  <a:pt x="144538" y="164769"/>
                </a:lnTo>
                <a:lnTo>
                  <a:pt x="144538" y="153187"/>
                </a:lnTo>
                <a:lnTo>
                  <a:pt x="108966" y="153187"/>
                </a:lnTo>
                <a:lnTo>
                  <a:pt x="108966" y="145656"/>
                </a:lnTo>
                <a:lnTo>
                  <a:pt x="144538" y="145656"/>
                </a:lnTo>
                <a:lnTo>
                  <a:pt x="144538" y="132651"/>
                </a:lnTo>
                <a:lnTo>
                  <a:pt x="85382" y="132651"/>
                </a:lnTo>
                <a:lnTo>
                  <a:pt x="85382" y="145656"/>
                </a:lnTo>
                <a:lnTo>
                  <a:pt x="85382" y="153187"/>
                </a:lnTo>
                <a:lnTo>
                  <a:pt x="85382" y="164769"/>
                </a:lnTo>
                <a:lnTo>
                  <a:pt x="85382" y="172300"/>
                </a:lnTo>
                <a:lnTo>
                  <a:pt x="51638" y="172300"/>
                </a:lnTo>
                <a:lnTo>
                  <a:pt x="51638" y="164769"/>
                </a:lnTo>
                <a:lnTo>
                  <a:pt x="85382" y="164769"/>
                </a:lnTo>
                <a:lnTo>
                  <a:pt x="85382" y="153187"/>
                </a:lnTo>
                <a:lnTo>
                  <a:pt x="51638" y="153187"/>
                </a:lnTo>
                <a:lnTo>
                  <a:pt x="51638" y="145656"/>
                </a:lnTo>
                <a:lnTo>
                  <a:pt x="85382" y="145656"/>
                </a:lnTo>
                <a:lnTo>
                  <a:pt x="85382" y="132651"/>
                </a:lnTo>
                <a:lnTo>
                  <a:pt x="28867" y="132651"/>
                </a:lnTo>
                <a:lnTo>
                  <a:pt x="28867" y="185318"/>
                </a:lnTo>
                <a:lnTo>
                  <a:pt x="85382" y="185318"/>
                </a:lnTo>
                <a:lnTo>
                  <a:pt x="85382" y="192024"/>
                </a:lnTo>
                <a:lnTo>
                  <a:pt x="21551" y="192024"/>
                </a:lnTo>
                <a:lnTo>
                  <a:pt x="21551" y="208076"/>
                </a:lnTo>
                <a:lnTo>
                  <a:pt x="85382" y="208076"/>
                </a:lnTo>
                <a:lnTo>
                  <a:pt x="85382" y="214579"/>
                </a:lnTo>
                <a:lnTo>
                  <a:pt x="6096" y="214579"/>
                </a:lnTo>
                <a:lnTo>
                  <a:pt x="6096" y="232676"/>
                </a:lnTo>
                <a:lnTo>
                  <a:pt x="61188" y="232676"/>
                </a:lnTo>
                <a:lnTo>
                  <a:pt x="47091" y="237248"/>
                </a:lnTo>
                <a:lnTo>
                  <a:pt x="31940" y="241134"/>
                </a:lnTo>
                <a:lnTo>
                  <a:pt x="16217" y="244309"/>
                </a:lnTo>
                <a:lnTo>
                  <a:pt x="406" y="246697"/>
                </a:lnTo>
                <a:lnTo>
                  <a:pt x="4470" y="250761"/>
                </a:lnTo>
                <a:lnTo>
                  <a:pt x="9753" y="257873"/>
                </a:lnTo>
                <a:lnTo>
                  <a:pt x="12192" y="262750"/>
                </a:lnTo>
                <a:lnTo>
                  <a:pt x="21526" y="261086"/>
                </a:lnTo>
                <a:lnTo>
                  <a:pt x="30873" y="259105"/>
                </a:lnTo>
                <a:lnTo>
                  <a:pt x="40182" y="256819"/>
                </a:lnTo>
                <a:lnTo>
                  <a:pt x="49403" y="254215"/>
                </a:lnTo>
                <a:lnTo>
                  <a:pt x="49403" y="263575"/>
                </a:lnTo>
                <a:lnTo>
                  <a:pt x="40665" y="264591"/>
                </a:lnTo>
                <a:lnTo>
                  <a:pt x="32537" y="265633"/>
                </a:lnTo>
                <a:lnTo>
                  <a:pt x="25819" y="266407"/>
                </a:lnTo>
                <a:lnTo>
                  <a:pt x="29273" y="285737"/>
                </a:lnTo>
                <a:lnTo>
                  <a:pt x="118516" y="273126"/>
                </a:lnTo>
                <a:lnTo>
                  <a:pt x="118237" y="267639"/>
                </a:lnTo>
                <a:lnTo>
                  <a:pt x="118135" y="265633"/>
                </a:lnTo>
                <a:lnTo>
                  <a:pt x="118021" y="263575"/>
                </a:lnTo>
                <a:lnTo>
                  <a:pt x="117983" y="262750"/>
                </a:lnTo>
                <a:lnTo>
                  <a:pt x="117881" y="260731"/>
                </a:lnTo>
                <a:lnTo>
                  <a:pt x="117792" y="259105"/>
                </a:lnTo>
                <a:lnTo>
                  <a:pt x="117703" y="257276"/>
                </a:lnTo>
                <a:lnTo>
                  <a:pt x="130657" y="267081"/>
                </a:lnTo>
                <a:lnTo>
                  <a:pt x="145453" y="275145"/>
                </a:lnTo>
                <a:lnTo>
                  <a:pt x="162064" y="281495"/>
                </a:lnTo>
                <a:lnTo>
                  <a:pt x="180517" y="286131"/>
                </a:lnTo>
                <a:lnTo>
                  <a:pt x="183362" y="280238"/>
                </a:lnTo>
                <a:lnTo>
                  <a:pt x="188849" y="272097"/>
                </a:lnTo>
                <a:lnTo>
                  <a:pt x="193522" y="267639"/>
                </a:lnTo>
                <a:close/>
              </a:path>
              <a:path w="196215" h="788670">
                <a:moveTo>
                  <a:pt x="193522" y="58343"/>
                </a:moveTo>
                <a:lnTo>
                  <a:pt x="97574" y="0"/>
                </a:lnTo>
                <a:lnTo>
                  <a:pt x="1625" y="58343"/>
                </a:lnTo>
                <a:lnTo>
                  <a:pt x="10363" y="78473"/>
                </a:lnTo>
                <a:lnTo>
                  <a:pt x="97574" y="25412"/>
                </a:lnTo>
                <a:lnTo>
                  <a:pt x="184785" y="78473"/>
                </a:lnTo>
                <a:lnTo>
                  <a:pt x="193522" y="58343"/>
                </a:lnTo>
                <a:close/>
              </a:path>
              <a:path w="196215" h="788670">
                <a:moveTo>
                  <a:pt x="194335" y="466966"/>
                </a:moveTo>
                <a:lnTo>
                  <a:pt x="180035" y="461911"/>
                </a:lnTo>
                <a:lnTo>
                  <a:pt x="167297" y="455333"/>
                </a:lnTo>
                <a:lnTo>
                  <a:pt x="156083" y="447306"/>
                </a:lnTo>
                <a:lnTo>
                  <a:pt x="146354" y="437908"/>
                </a:lnTo>
                <a:lnTo>
                  <a:pt x="156197" y="432435"/>
                </a:lnTo>
                <a:lnTo>
                  <a:pt x="166509" y="426224"/>
                </a:lnTo>
                <a:lnTo>
                  <a:pt x="176860" y="419557"/>
                </a:lnTo>
                <a:lnTo>
                  <a:pt x="186817" y="412699"/>
                </a:lnTo>
                <a:lnTo>
                  <a:pt x="166687" y="397649"/>
                </a:lnTo>
                <a:lnTo>
                  <a:pt x="159791" y="403669"/>
                </a:lnTo>
                <a:lnTo>
                  <a:pt x="151879" y="409930"/>
                </a:lnTo>
                <a:lnTo>
                  <a:pt x="143395" y="416153"/>
                </a:lnTo>
                <a:lnTo>
                  <a:pt x="134772" y="422046"/>
                </a:lnTo>
                <a:lnTo>
                  <a:pt x="131178" y="415683"/>
                </a:lnTo>
                <a:lnTo>
                  <a:pt x="127990" y="409041"/>
                </a:lnTo>
                <a:lnTo>
                  <a:pt x="125145" y="402107"/>
                </a:lnTo>
                <a:lnTo>
                  <a:pt x="122580" y="394817"/>
                </a:lnTo>
                <a:lnTo>
                  <a:pt x="187223" y="394817"/>
                </a:lnTo>
                <a:lnTo>
                  <a:pt x="187223" y="374281"/>
                </a:lnTo>
                <a:lnTo>
                  <a:pt x="109156" y="374281"/>
                </a:lnTo>
                <a:lnTo>
                  <a:pt x="109156" y="362889"/>
                </a:lnTo>
                <a:lnTo>
                  <a:pt x="172796" y="362889"/>
                </a:lnTo>
                <a:lnTo>
                  <a:pt x="172796" y="343585"/>
                </a:lnTo>
                <a:lnTo>
                  <a:pt x="109156" y="343585"/>
                </a:lnTo>
                <a:lnTo>
                  <a:pt x="109156" y="333209"/>
                </a:lnTo>
                <a:lnTo>
                  <a:pt x="180721" y="333209"/>
                </a:lnTo>
                <a:lnTo>
                  <a:pt x="180721" y="312686"/>
                </a:lnTo>
                <a:lnTo>
                  <a:pt x="109156" y="312686"/>
                </a:lnTo>
                <a:lnTo>
                  <a:pt x="109156" y="299262"/>
                </a:lnTo>
                <a:lnTo>
                  <a:pt x="84963" y="299262"/>
                </a:lnTo>
                <a:lnTo>
                  <a:pt x="84963" y="312686"/>
                </a:lnTo>
                <a:lnTo>
                  <a:pt x="15036" y="312686"/>
                </a:lnTo>
                <a:lnTo>
                  <a:pt x="15036" y="333209"/>
                </a:lnTo>
                <a:lnTo>
                  <a:pt x="84963" y="333209"/>
                </a:lnTo>
                <a:lnTo>
                  <a:pt x="84963" y="343585"/>
                </a:lnTo>
                <a:lnTo>
                  <a:pt x="24599" y="343585"/>
                </a:lnTo>
                <a:lnTo>
                  <a:pt x="24599" y="362889"/>
                </a:lnTo>
                <a:lnTo>
                  <a:pt x="84963" y="362889"/>
                </a:lnTo>
                <a:lnTo>
                  <a:pt x="84963" y="374281"/>
                </a:lnTo>
                <a:lnTo>
                  <a:pt x="7518" y="374281"/>
                </a:lnTo>
                <a:lnTo>
                  <a:pt x="7518" y="394817"/>
                </a:lnTo>
                <a:lnTo>
                  <a:pt x="69316" y="394817"/>
                </a:lnTo>
                <a:lnTo>
                  <a:pt x="53835" y="404368"/>
                </a:lnTo>
                <a:lnTo>
                  <a:pt x="36576" y="412953"/>
                </a:lnTo>
                <a:lnTo>
                  <a:pt x="18351" y="420255"/>
                </a:lnTo>
                <a:lnTo>
                  <a:pt x="0" y="425907"/>
                </a:lnTo>
                <a:lnTo>
                  <a:pt x="5080" y="430796"/>
                </a:lnTo>
                <a:lnTo>
                  <a:pt x="11988" y="439940"/>
                </a:lnTo>
                <a:lnTo>
                  <a:pt x="15443" y="445427"/>
                </a:lnTo>
                <a:lnTo>
                  <a:pt x="23863" y="442645"/>
                </a:lnTo>
                <a:lnTo>
                  <a:pt x="32321" y="439483"/>
                </a:lnTo>
                <a:lnTo>
                  <a:pt x="40779" y="435940"/>
                </a:lnTo>
                <a:lnTo>
                  <a:pt x="49199" y="432015"/>
                </a:lnTo>
                <a:lnTo>
                  <a:pt x="49199" y="461086"/>
                </a:lnTo>
                <a:lnTo>
                  <a:pt x="21539" y="466369"/>
                </a:lnTo>
                <a:lnTo>
                  <a:pt x="28663" y="488721"/>
                </a:lnTo>
                <a:lnTo>
                  <a:pt x="71793" y="479437"/>
                </a:lnTo>
                <a:lnTo>
                  <a:pt x="119938" y="468604"/>
                </a:lnTo>
                <a:lnTo>
                  <a:pt x="117703" y="446646"/>
                </a:lnTo>
                <a:lnTo>
                  <a:pt x="73380" y="456209"/>
                </a:lnTo>
                <a:lnTo>
                  <a:pt x="73380" y="418388"/>
                </a:lnTo>
                <a:lnTo>
                  <a:pt x="80568" y="413550"/>
                </a:lnTo>
                <a:lnTo>
                  <a:pt x="87464" y="408508"/>
                </a:lnTo>
                <a:lnTo>
                  <a:pt x="93967" y="403275"/>
                </a:lnTo>
                <a:lnTo>
                  <a:pt x="100012" y="397865"/>
                </a:lnTo>
                <a:lnTo>
                  <a:pt x="111937" y="429006"/>
                </a:lnTo>
                <a:lnTo>
                  <a:pt x="128295" y="454634"/>
                </a:lnTo>
                <a:lnTo>
                  <a:pt x="150177" y="474535"/>
                </a:lnTo>
                <a:lnTo>
                  <a:pt x="178676" y="488530"/>
                </a:lnTo>
                <a:lnTo>
                  <a:pt x="181851" y="483044"/>
                </a:lnTo>
                <a:lnTo>
                  <a:pt x="185826" y="477139"/>
                </a:lnTo>
                <a:lnTo>
                  <a:pt x="190144" y="471538"/>
                </a:lnTo>
                <a:lnTo>
                  <a:pt x="194335" y="466966"/>
                </a:lnTo>
                <a:close/>
              </a:path>
              <a:path w="196215" h="788670">
                <a:moveTo>
                  <a:pt x="196164" y="654723"/>
                </a:moveTo>
                <a:lnTo>
                  <a:pt x="191477" y="651598"/>
                </a:lnTo>
                <a:lnTo>
                  <a:pt x="182956" y="644766"/>
                </a:lnTo>
                <a:lnTo>
                  <a:pt x="178676" y="640295"/>
                </a:lnTo>
                <a:lnTo>
                  <a:pt x="178041" y="651598"/>
                </a:lnTo>
                <a:lnTo>
                  <a:pt x="177063" y="659803"/>
                </a:lnTo>
                <a:lnTo>
                  <a:pt x="176987" y="660311"/>
                </a:lnTo>
                <a:lnTo>
                  <a:pt x="175806" y="664883"/>
                </a:lnTo>
                <a:lnTo>
                  <a:pt x="175679" y="665378"/>
                </a:lnTo>
                <a:lnTo>
                  <a:pt x="174002" y="666724"/>
                </a:lnTo>
                <a:lnTo>
                  <a:pt x="168998" y="660311"/>
                </a:lnTo>
                <a:lnTo>
                  <a:pt x="165227" y="646544"/>
                </a:lnTo>
                <a:lnTo>
                  <a:pt x="165138" y="646239"/>
                </a:lnTo>
                <a:lnTo>
                  <a:pt x="162356" y="626071"/>
                </a:lnTo>
                <a:lnTo>
                  <a:pt x="162318" y="625843"/>
                </a:lnTo>
                <a:lnTo>
                  <a:pt x="160388" y="600443"/>
                </a:lnTo>
                <a:lnTo>
                  <a:pt x="192913" y="600443"/>
                </a:lnTo>
                <a:lnTo>
                  <a:pt x="192913" y="577684"/>
                </a:lnTo>
                <a:lnTo>
                  <a:pt x="159372" y="577684"/>
                </a:lnTo>
                <a:lnTo>
                  <a:pt x="159308" y="574827"/>
                </a:lnTo>
                <a:lnTo>
                  <a:pt x="158788" y="535609"/>
                </a:lnTo>
                <a:lnTo>
                  <a:pt x="158762" y="530110"/>
                </a:lnTo>
                <a:lnTo>
                  <a:pt x="166420" y="527939"/>
                </a:lnTo>
                <a:lnTo>
                  <a:pt x="173799" y="525665"/>
                </a:lnTo>
                <a:lnTo>
                  <a:pt x="180886" y="523290"/>
                </a:lnTo>
                <a:lnTo>
                  <a:pt x="186029" y="521360"/>
                </a:lnTo>
                <a:lnTo>
                  <a:pt x="187629" y="520763"/>
                </a:lnTo>
                <a:lnTo>
                  <a:pt x="168719" y="502462"/>
                </a:lnTo>
                <a:lnTo>
                  <a:pt x="155016" y="507847"/>
                </a:lnTo>
                <a:lnTo>
                  <a:pt x="138709" y="512902"/>
                </a:lnTo>
                <a:lnTo>
                  <a:pt x="137007" y="513346"/>
                </a:lnTo>
                <a:lnTo>
                  <a:pt x="137007" y="577684"/>
                </a:lnTo>
                <a:lnTo>
                  <a:pt x="113220" y="577684"/>
                </a:lnTo>
                <a:lnTo>
                  <a:pt x="113220" y="540067"/>
                </a:lnTo>
                <a:lnTo>
                  <a:pt x="120548" y="538848"/>
                </a:lnTo>
                <a:lnTo>
                  <a:pt x="128270" y="537425"/>
                </a:lnTo>
                <a:lnTo>
                  <a:pt x="135788" y="535609"/>
                </a:lnTo>
                <a:lnTo>
                  <a:pt x="135864" y="540067"/>
                </a:lnTo>
                <a:lnTo>
                  <a:pt x="135978" y="546481"/>
                </a:lnTo>
                <a:lnTo>
                  <a:pt x="136055" y="549300"/>
                </a:lnTo>
                <a:lnTo>
                  <a:pt x="136182" y="554355"/>
                </a:lnTo>
                <a:lnTo>
                  <a:pt x="136245" y="557110"/>
                </a:lnTo>
                <a:lnTo>
                  <a:pt x="136347" y="560197"/>
                </a:lnTo>
                <a:lnTo>
                  <a:pt x="136436" y="562838"/>
                </a:lnTo>
                <a:lnTo>
                  <a:pt x="136486" y="564261"/>
                </a:lnTo>
                <a:lnTo>
                  <a:pt x="136588" y="567512"/>
                </a:lnTo>
                <a:lnTo>
                  <a:pt x="136893" y="574827"/>
                </a:lnTo>
                <a:lnTo>
                  <a:pt x="137007" y="577684"/>
                </a:lnTo>
                <a:lnTo>
                  <a:pt x="137007" y="513346"/>
                </a:lnTo>
                <a:lnTo>
                  <a:pt x="120840" y="517474"/>
                </a:lnTo>
                <a:lnTo>
                  <a:pt x="102450" y="521360"/>
                </a:lnTo>
                <a:lnTo>
                  <a:pt x="90449" y="517702"/>
                </a:lnTo>
                <a:lnTo>
                  <a:pt x="90449" y="664883"/>
                </a:lnTo>
                <a:lnTo>
                  <a:pt x="85166" y="666115"/>
                </a:lnTo>
                <a:lnTo>
                  <a:pt x="80289" y="667131"/>
                </a:lnTo>
                <a:lnTo>
                  <a:pt x="75819" y="667931"/>
                </a:lnTo>
                <a:lnTo>
                  <a:pt x="84353" y="690905"/>
                </a:lnTo>
                <a:lnTo>
                  <a:pt x="129844" y="678764"/>
                </a:lnTo>
                <a:lnTo>
                  <a:pt x="145745" y="674243"/>
                </a:lnTo>
                <a:lnTo>
                  <a:pt x="143738" y="660311"/>
                </a:lnTo>
                <a:lnTo>
                  <a:pt x="143662" y="659803"/>
                </a:lnTo>
                <a:lnTo>
                  <a:pt x="142709" y="653135"/>
                </a:lnTo>
                <a:lnTo>
                  <a:pt x="142557" y="653135"/>
                </a:lnTo>
                <a:lnTo>
                  <a:pt x="120459" y="658228"/>
                </a:lnTo>
                <a:lnTo>
                  <a:pt x="113220" y="659803"/>
                </a:lnTo>
                <a:lnTo>
                  <a:pt x="113220" y="600443"/>
                </a:lnTo>
                <a:lnTo>
                  <a:pt x="138023" y="600443"/>
                </a:lnTo>
                <a:lnTo>
                  <a:pt x="140995" y="632358"/>
                </a:lnTo>
                <a:lnTo>
                  <a:pt x="145669" y="658228"/>
                </a:lnTo>
                <a:lnTo>
                  <a:pt x="145719" y="658545"/>
                </a:lnTo>
                <a:lnTo>
                  <a:pt x="152857" y="677633"/>
                </a:lnTo>
                <a:lnTo>
                  <a:pt x="163106" y="688352"/>
                </a:lnTo>
                <a:lnTo>
                  <a:pt x="163258" y="688352"/>
                </a:lnTo>
                <a:lnTo>
                  <a:pt x="173863" y="692099"/>
                </a:lnTo>
                <a:lnTo>
                  <a:pt x="183718" y="688352"/>
                </a:lnTo>
                <a:lnTo>
                  <a:pt x="191503" y="676173"/>
                </a:lnTo>
                <a:lnTo>
                  <a:pt x="193471" y="667131"/>
                </a:lnTo>
                <a:lnTo>
                  <a:pt x="193560" y="666724"/>
                </a:lnTo>
                <a:lnTo>
                  <a:pt x="196164" y="654723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object 3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59911" y="10077526"/>
            <a:ext cx="1440002" cy="72000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16095" y="-1514475"/>
            <a:ext cx="900000" cy="539999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7723" y="-1492683"/>
            <a:ext cx="215442" cy="216458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95187" y="-1485833"/>
            <a:ext cx="196380" cy="209600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36736" y="-1492173"/>
            <a:ext cx="215442" cy="213906"/>
          </a:xfrm>
          <a:prstGeom prst="rect">
            <a:avLst/>
          </a:prstGeom>
        </p:spPr>
      </p:pic>
      <p:sp>
        <p:nvSpPr>
          <p:cNvPr id="44" name="object 44"/>
          <p:cNvSpPr/>
          <p:nvPr/>
        </p:nvSpPr>
        <p:spPr>
          <a:xfrm>
            <a:off x="1836972" y="-1479208"/>
            <a:ext cx="753110" cy="227965"/>
          </a:xfrm>
          <a:custGeom>
            <a:avLst/>
            <a:gdLst/>
            <a:ahLst/>
            <a:cxnLst/>
            <a:rect l="l" t="t" r="r" b="b"/>
            <a:pathLst>
              <a:path w="753110" h="227965">
                <a:moveTo>
                  <a:pt x="137185" y="205765"/>
                </a:moveTo>
                <a:lnTo>
                  <a:pt x="0" y="205765"/>
                </a:lnTo>
                <a:lnTo>
                  <a:pt x="0" y="227622"/>
                </a:lnTo>
                <a:lnTo>
                  <a:pt x="137185" y="227622"/>
                </a:lnTo>
                <a:lnTo>
                  <a:pt x="137185" y="205765"/>
                </a:lnTo>
                <a:close/>
              </a:path>
              <a:path w="753110" h="227965">
                <a:moveTo>
                  <a:pt x="303542" y="132867"/>
                </a:moveTo>
                <a:lnTo>
                  <a:pt x="300888" y="115887"/>
                </a:lnTo>
                <a:lnTo>
                  <a:pt x="294360" y="104419"/>
                </a:lnTo>
                <a:lnTo>
                  <a:pt x="293509" y="102920"/>
                </a:lnTo>
                <a:lnTo>
                  <a:pt x="282321" y="93827"/>
                </a:lnTo>
                <a:lnTo>
                  <a:pt x="268236" y="88417"/>
                </a:lnTo>
                <a:lnTo>
                  <a:pt x="268236" y="87134"/>
                </a:lnTo>
                <a:lnTo>
                  <a:pt x="293890" y="46494"/>
                </a:lnTo>
                <a:lnTo>
                  <a:pt x="289750" y="28956"/>
                </a:lnTo>
                <a:lnTo>
                  <a:pt x="288683" y="24434"/>
                </a:lnTo>
                <a:lnTo>
                  <a:pt x="274332" y="10096"/>
                </a:lnTo>
                <a:lnTo>
                  <a:pt x="266966" y="7454"/>
                </a:lnTo>
                <a:lnTo>
                  <a:pt x="266966" y="130581"/>
                </a:lnTo>
                <a:lnTo>
                  <a:pt x="264375" y="143319"/>
                </a:lnTo>
                <a:lnTo>
                  <a:pt x="256768" y="152273"/>
                </a:lnTo>
                <a:lnTo>
                  <a:pt x="244348" y="157556"/>
                </a:lnTo>
                <a:lnTo>
                  <a:pt x="227330" y="159296"/>
                </a:lnTo>
                <a:lnTo>
                  <a:pt x="201168" y="159296"/>
                </a:lnTo>
                <a:lnTo>
                  <a:pt x="201168" y="104419"/>
                </a:lnTo>
                <a:lnTo>
                  <a:pt x="227330" y="104419"/>
                </a:lnTo>
                <a:lnTo>
                  <a:pt x="244462" y="105930"/>
                </a:lnTo>
                <a:lnTo>
                  <a:pt x="256870" y="110642"/>
                </a:lnTo>
                <a:lnTo>
                  <a:pt x="264414" y="118770"/>
                </a:lnTo>
                <a:lnTo>
                  <a:pt x="266966" y="130581"/>
                </a:lnTo>
                <a:lnTo>
                  <a:pt x="266966" y="7454"/>
                </a:lnTo>
                <a:lnTo>
                  <a:pt x="257314" y="3975"/>
                </a:lnTo>
                <a:lnTo>
                  <a:pt x="257314" y="52082"/>
                </a:lnTo>
                <a:lnTo>
                  <a:pt x="255308" y="62255"/>
                </a:lnTo>
                <a:lnTo>
                  <a:pt x="249123" y="70015"/>
                </a:lnTo>
                <a:lnTo>
                  <a:pt x="238442" y="74980"/>
                </a:lnTo>
                <a:lnTo>
                  <a:pt x="223012" y="76720"/>
                </a:lnTo>
                <a:lnTo>
                  <a:pt x="201168" y="76720"/>
                </a:lnTo>
                <a:lnTo>
                  <a:pt x="201168" y="28956"/>
                </a:lnTo>
                <a:lnTo>
                  <a:pt x="223520" y="28956"/>
                </a:lnTo>
                <a:lnTo>
                  <a:pt x="238340" y="30238"/>
                </a:lnTo>
                <a:lnTo>
                  <a:pt x="248894" y="34328"/>
                </a:lnTo>
                <a:lnTo>
                  <a:pt x="255206" y="41503"/>
                </a:lnTo>
                <a:lnTo>
                  <a:pt x="257314" y="52082"/>
                </a:lnTo>
                <a:lnTo>
                  <a:pt x="257314" y="3975"/>
                </a:lnTo>
                <a:lnTo>
                  <a:pt x="252730" y="2324"/>
                </a:lnTo>
                <a:lnTo>
                  <a:pt x="225806" y="0"/>
                </a:lnTo>
                <a:lnTo>
                  <a:pt x="163563" y="0"/>
                </a:lnTo>
                <a:lnTo>
                  <a:pt x="163563" y="188252"/>
                </a:lnTo>
                <a:lnTo>
                  <a:pt x="230632" y="188252"/>
                </a:lnTo>
                <a:lnTo>
                  <a:pt x="259499" y="184912"/>
                </a:lnTo>
                <a:lnTo>
                  <a:pt x="282613" y="174752"/>
                </a:lnTo>
                <a:lnTo>
                  <a:pt x="296367" y="159296"/>
                </a:lnTo>
                <a:lnTo>
                  <a:pt x="297916" y="157556"/>
                </a:lnTo>
                <a:lnTo>
                  <a:pt x="299148" y="152273"/>
                </a:lnTo>
                <a:lnTo>
                  <a:pt x="303542" y="132867"/>
                </a:lnTo>
                <a:close/>
              </a:path>
              <a:path w="753110" h="227965">
                <a:moveTo>
                  <a:pt x="449338" y="128041"/>
                </a:moveTo>
                <a:lnTo>
                  <a:pt x="444715" y="102641"/>
                </a:lnTo>
                <a:lnTo>
                  <a:pt x="432193" y="84924"/>
                </a:lnTo>
                <a:lnTo>
                  <a:pt x="413753" y="74536"/>
                </a:lnTo>
                <a:lnTo>
                  <a:pt x="391414" y="71145"/>
                </a:lnTo>
                <a:lnTo>
                  <a:pt x="382778" y="71145"/>
                </a:lnTo>
                <a:lnTo>
                  <a:pt x="376428" y="72910"/>
                </a:lnTo>
                <a:lnTo>
                  <a:pt x="368808" y="76212"/>
                </a:lnTo>
                <a:lnTo>
                  <a:pt x="372364" y="36322"/>
                </a:lnTo>
                <a:lnTo>
                  <a:pt x="440702" y="36322"/>
                </a:lnTo>
                <a:lnTo>
                  <a:pt x="440702" y="5080"/>
                </a:lnTo>
                <a:lnTo>
                  <a:pt x="340106" y="5080"/>
                </a:lnTo>
                <a:lnTo>
                  <a:pt x="335013" y="96545"/>
                </a:lnTo>
                <a:lnTo>
                  <a:pt x="352044" y="107467"/>
                </a:lnTo>
                <a:lnTo>
                  <a:pt x="359486" y="102908"/>
                </a:lnTo>
                <a:lnTo>
                  <a:pt x="366039" y="99834"/>
                </a:lnTo>
                <a:lnTo>
                  <a:pt x="372656" y="98107"/>
                </a:lnTo>
                <a:lnTo>
                  <a:pt x="380238" y="97561"/>
                </a:lnTo>
                <a:lnTo>
                  <a:pt x="393230" y="99656"/>
                </a:lnTo>
                <a:lnTo>
                  <a:pt x="403263" y="105816"/>
                </a:lnTo>
                <a:lnTo>
                  <a:pt x="409714" y="115773"/>
                </a:lnTo>
                <a:lnTo>
                  <a:pt x="412000" y="129324"/>
                </a:lnTo>
                <a:lnTo>
                  <a:pt x="409549" y="143002"/>
                </a:lnTo>
                <a:lnTo>
                  <a:pt x="402691" y="153035"/>
                </a:lnTo>
                <a:lnTo>
                  <a:pt x="392163" y="159219"/>
                </a:lnTo>
                <a:lnTo>
                  <a:pt x="378714" y="161328"/>
                </a:lnTo>
                <a:lnTo>
                  <a:pt x="366344" y="159804"/>
                </a:lnTo>
                <a:lnTo>
                  <a:pt x="355434" y="155702"/>
                </a:lnTo>
                <a:lnTo>
                  <a:pt x="345808" y="149631"/>
                </a:lnTo>
                <a:lnTo>
                  <a:pt x="337299" y="142265"/>
                </a:lnTo>
                <a:lnTo>
                  <a:pt x="320027" y="166154"/>
                </a:lnTo>
                <a:lnTo>
                  <a:pt x="331660" y="176060"/>
                </a:lnTo>
                <a:lnTo>
                  <a:pt x="345871" y="184226"/>
                </a:lnTo>
                <a:lnTo>
                  <a:pt x="363042" y="189776"/>
                </a:lnTo>
                <a:lnTo>
                  <a:pt x="383540" y="191820"/>
                </a:lnTo>
                <a:lnTo>
                  <a:pt x="408508" y="187528"/>
                </a:lnTo>
                <a:lnTo>
                  <a:pt x="429488" y="175082"/>
                </a:lnTo>
                <a:lnTo>
                  <a:pt x="443953" y="155041"/>
                </a:lnTo>
                <a:lnTo>
                  <a:pt x="449338" y="128041"/>
                </a:lnTo>
                <a:close/>
              </a:path>
              <a:path w="753110" h="227965">
                <a:moveTo>
                  <a:pt x="603770" y="205765"/>
                </a:moveTo>
                <a:lnTo>
                  <a:pt x="466585" y="205765"/>
                </a:lnTo>
                <a:lnTo>
                  <a:pt x="466585" y="227622"/>
                </a:lnTo>
                <a:lnTo>
                  <a:pt x="603770" y="227622"/>
                </a:lnTo>
                <a:lnTo>
                  <a:pt x="603770" y="205765"/>
                </a:lnTo>
                <a:close/>
              </a:path>
              <a:path w="753110" h="227965">
                <a:moveTo>
                  <a:pt x="752614" y="156756"/>
                </a:moveTo>
                <a:lnTo>
                  <a:pt x="664210" y="156756"/>
                </a:lnTo>
                <a:lnTo>
                  <a:pt x="751852" y="22606"/>
                </a:lnTo>
                <a:lnTo>
                  <a:pt x="751852" y="0"/>
                </a:lnTo>
                <a:lnTo>
                  <a:pt x="626351" y="0"/>
                </a:lnTo>
                <a:lnTo>
                  <a:pt x="626351" y="31496"/>
                </a:lnTo>
                <a:lnTo>
                  <a:pt x="705612" y="31496"/>
                </a:lnTo>
                <a:lnTo>
                  <a:pt x="617969" y="165646"/>
                </a:lnTo>
                <a:lnTo>
                  <a:pt x="617969" y="188252"/>
                </a:lnTo>
                <a:lnTo>
                  <a:pt x="752614" y="188252"/>
                </a:lnTo>
                <a:lnTo>
                  <a:pt x="752614" y="1567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69060" y="-1505897"/>
            <a:ext cx="239318" cy="236791"/>
          </a:xfrm>
          <a:prstGeom prst="rect">
            <a:avLst/>
          </a:prstGeom>
        </p:spPr>
      </p:pic>
      <p:sp>
        <p:nvSpPr>
          <p:cNvPr id="46" name="object 46"/>
          <p:cNvSpPr/>
          <p:nvPr/>
        </p:nvSpPr>
        <p:spPr>
          <a:xfrm>
            <a:off x="2984278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85" y="0"/>
                </a:moveTo>
                <a:lnTo>
                  <a:pt x="0" y="0"/>
                </a:lnTo>
                <a:lnTo>
                  <a:pt x="0" y="21856"/>
                </a:lnTo>
                <a:lnTo>
                  <a:pt x="137185" y="21856"/>
                </a:lnTo>
                <a:lnTo>
                  <a:pt x="137185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object 4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92041" y="-1505889"/>
            <a:ext cx="244795" cy="237032"/>
          </a:xfrm>
          <a:prstGeom prst="rect">
            <a:avLst/>
          </a:prstGeom>
        </p:spPr>
      </p:pic>
      <p:sp>
        <p:nvSpPr>
          <p:cNvPr id="48" name="object 48"/>
          <p:cNvSpPr/>
          <p:nvPr/>
        </p:nvSpPr>
        <p:spPr>
          <a:xfrm>
            <a:off x="3509283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3718833" y="-1506913"/>
            <a:ext cx="490855" cy="238760"/>
            <a:chOff x="5230926" y="7562"/>
            <a:chExt cx="490855" cy="238760"/>
          </a:xfrm>
        </p:grpSpPr>
        <p:pic>
          <p:nvPicPr>
            <p:cNvPr id="50" name="object 5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230926" y="7562"/>
              <a:ext cx="241350" cy="238315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92546" y="22809"/>
              <a:ext cx="228650" cy="222808"/>
            </a:xfrm>
            <a:prstGeom prst="rect">
              <a:avLst/>
            </a:prstGeom>
          </p:spPr>
        </p:pic>
      </p:grpSp>
      <p:sp>
        <p:nvSpPr>
          <p:cNvPr id="52" name="object 52"/>
          <p:cNvSpPr/>
          <p:nvPr/>
        </p:nvSpPr>
        <p:spPr>
          <a:xfrm>
            <a:off x="4288301" y="-1273442"/>
            <a:ext cx="137795" cy="22225"/>
          </a:xfrm>
          <a:custGeom>
            <a:avLst/>
            <a:gdLst/>
            <a:ahLst/>
            <a:cxnLst/>
            <a:rect l="l" t="t" r="r" b="b"/>
            <a:pathLst>
              <a:path w="137795" h="22225">
                <a:moveTo>
                  <a:pt x="137198" y="0"/>
                </a:moveTo>
                <a:lnTo>
                  <a:pt x="0" y="0"/>
                </a:lnTo>
                <a:lnTo>
                  <a:pt x="0" y="21856"/>
                </a:lnTo>
                <a:lnTo>
                  <a:pt x="137198" y="21856"/>
                </a:lnTo>
                <a:lnTo>
                  <a:pt x="137198" y="0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497343" y="-1506132"/>
            <a:ext cx="995680" cy="238125"/>
          </a:xfrm>
          <a:custGeom>
            <a:avLst/>
            <a:gdLst/>
            <a:ahLst/>
            <a:cxnLst/>
            <a:rect l="l" t="t" r="r" b="b"/>
            <a:pathLst>
              <a:path w="995679" h="238125">
                <a:moveTo>
                  <a:pt x="242874" y="209588"/>
                </a:moveTo>
                <a:lnTo>
                  <a:pt x="225005" y="203263"/>
                </a:lnTo>
                <a:lnTo>
                  <a:pt x="209092" y="195046"/>
                </a:lnTo>
                <a:lnTo>
                  <a:pt x="195072" y="185000"/>
                </a:lnTo>
                <a:lnTo>
                  <a:pt x="182918" y="173253"/>
                </a:lnTo>
                <a:lnTo>
                  <a:pt x="195211" y="166395"/>
                </a:lnTo>
                <a:lnTo>
                  <a:pt x="208102" y="158648"/>
                </a:lnTo>
                <a:lnTo>
                  <a:pt x="221043" y="150317"/>
                </a:lnTo>
                <a:lnTo>
                  <a:pt x="233476" y="141757"/>
                </a:lnTo>
                <a:lnTo>
                  <a:pt x="208330" y="122961"/>
                </a:lnTo>
                <a:lnTo>
                  <a:pt x="199707" y="130467"/>
                </a:lnTo>
                <a:lnTo>
                  <a:pt x="189814" y="138290"/>
                </a:lnTo>
                <a:lnTo>
                  <a:pt x="179209" y="146062"/>
                </a:lnTo>
                <a:lnTo>
                  <a:pt x="168440" y="153441"/>
                </a:lnTo>
                <a:lnTo>
                  <a:pt x="163957" y="145478"/>
                </a:lnTo>
                <a:lnTo>
                  <a:pt x="159969" y="137185"/>
                </a:lnTo>
                <a:lnTo>
                  <a:pt x="156400" y="128498"/>
                </a:lnTo>
                <a:lnTo>
                  <a:pt x="153200" y="119392"/>
                </a:lnTo>
                <a:lnTo>
                  <a:pt x="233984" y="119392"/>
                </a:lnTo>
                <a:lnTo>
                  <a:pt x="233984" y="93738"/>
                </a:lnTo>
                <a:lnTo>
                  <a:pt x="136423" y="93738"/>
                </a:lnTo>
                <a:lnTo>
                  <a:pt x="136423" y="79514"/>
                </a:lnTo>
                <a:lnTo>
                  <a:pt x="215938" y="79514"/>
                </a:lnTo>
                <a:lnTo>
                  <a:pt x="215938" y="55372"/>
                </a:lnTo>
                <a:lnTo>
                  <a:pt x="136423" y="55372"/>
                </a:lnTo>
                <a:lnTo>
                  <a:pt x="136423" y="42430"/>
                </a:lnTo>
                <a:lnTo>
                  <a:pt x="225844" y="42430"/>
                </a:lnTo>
                <a:lnTo>
                  <a:pt x="225844" y="16764"/>
                </a:lnTo>
                <a:lnTo>
                  <a:pt x="136423" y="16764"/>
                </a:lnTo>
                <a:lnTo>
                  <a:pt x="136423" y="0"/>
                </a:lnTo>
                <a:lnTo>
                  <a:pt x="106197" y="0"/>
                </a:lnTo>
                <a:lnTo>
                  <a:pt x="106197" y="16764"/>
                </a:lnTo>
                <a:lnTo>
                  <a:pt x="18808" y="16764"/>
                </a:lnTo>
                <a:lnTo>
                  <a:pt x="18808" y="42430"/>
                </a:lnTo>
                <a:lnTo>
                  <a:pt x="106197" y="42430"/>
                </a:lnTo>
                <a:lnTo>
                  <a:pt x="106197" y="55372"/>
                </a:lnTo>
                <a:lnTo>
                  <a:pt x="30734" y="55372"/>
                </a:lnTo>
                <a:lnTo>
                  <a:pt x="30734" y="79514"/>
                </a:lnTo>
                <a:lnTo>
                  <a:pt x="106197" y="79514"/>
                </a:lnTo>
                <a:lnTo>
                  <a:pt x="106197" y="93738"/>
                </a:lnTo>
                <a:lnTo>
                  <a:pt x="9398" y="93738"/>
                </a:lnTo>
                <a:lnTo>
                  <a:pt x="9398" y="119392"/>
                </a:lnTo>
                <a:lnTo>
                  <a:pt x="86626" y="119392"/>
                </a:lnTo>
                <a:lnTo>
                  <a:pt x="67271" y="131330"/>
                </a:lnTo>
                <a:lnTo>
                  <a:pt x="45694" y="142074"/>
                </a:lnTo>
                <a:lnTo>
                  <a:pt x="22936" y="151193"/>
                </a:lnTo>
                <a:lnTo>
                  <a:pt x="0" y="158280"/>
                </a:lnTo>
                <a:lnTo>
                  <a:pt x="5092" y="163690"/>
                </a:lnTo>
                <a:lnTo>
                  <a:pt x="10414" y="170180"/>
                </a:lnTo>
                <a:lnTo>
                  <a:pt x="15367" y="176809"/>
                </a:lnTo>
                <a:lnTo>
                  <a:pt x="19304" y="182664"/>
                </a:lnTo>
                <a:lnTo>
                  <a:pt x="29819" y="179184"/>
                </a:lnTo>
                <a:lnTo>
                  <a:pt x="40386" y="175221"/>
                </a:lnTo>
                <a:lnTo>
                  <a:pt x="50965" y="170789"/>
                </a:lnTo>
                <a:lnTo>
                  <a:pt x="61480" y="165887"/>
                </a:lnTo>
                <a:lnTo>
                  <a:pt x="61480" y="202222"/>
                </a:lnTo>
                <a:lnTo>
                  <a:pt x="26924" y="208826"/>
                </a:lnTo>
                <a:lnTo>
                  <a:pt x="35826" y="236766"/>
                </a:lnTo>
                <a:lnTo>
                  <a:pt x="119672" y="218541"/>
                </a:lnTo>
                <a:lnTo>
                  <a:pt x="149885" y="211620"/>
                </a:lnTo>
                <a:lnTo>
                  <a:pt x="147091" y="184188"/>
                </a:lnTo>
                <a:lnTo>
                  <a:pt x="91719" y="196126"/>
                </a:lnTo>
                <a:lnTo>
                  <a:pt x="91719" y="148882"/>
                </a:lnTo>
                <a:lnTo>
                  <a:pt x="100711" y="142824"/>
                </a:lnTo>
                <a:lnTo>
                  <a:pt x="109308" y="136512"/>
                </a:lnTo>
                <a:lnTo>
                  <a:pt x="117436" y="129971"/>
                </a:lnTo>
                <a:lnTo>
                  <a:pt x="124993" y="123215"/>
                </a:lnTo>
                <a:lnTo>
                  <a:pt x="139890" y="162128"/>
                </a:lnTo>
                <a:lnTo>
                  <a:pt x="160337" y="194144"/>
                </a:lnTo>
                <a:lnTo>
                  <a:pt x="187693" y="219024"/>
                </a:lnTo>
                <a:lnTo>
                  <a:pt x="223304" y="236524"/>
                </a:lnTo>
                <a:lnTo>
                  <a:pt x="227266" y="229666"/>
                </a:lnTo>
                <a:lnTo>
                  <a:pt x="232244" y="222288"/>
                </a:lnTo>
                <a:lnTo>
                  <a:pt x="237642" y="215290"/>
                </a:lnTo>
                <a:lnTo>
                  <a:pt x="242874" y="209588"/>
                </a:lnTo>
                <a:close/>
              </a:path>
              <a:path w="995679" h="238125">
                <a:moveTo>
                  <a:pt x="292112" y="152425"/>
                </a:moveTo>
                <a:lnTo>
                  <a:pt x="266954" y="148107"/>
                </a:lnTo>
                <a:lnTo>
                  <a:pt x="265074" y="164249"/>
                </a:lnTo>
                <a:lnTo>
                  <a:pt x="262458" y="179666"/>
                </a:lnTo>
                <a:lnTo>
                  <a:pt x="262382" y="180047"/>
                </a:lnTo>
                <a:lnTo>
                  <a:pt x="258737" y="194640"/>
                </a:lnTo>
                <a:lnTo>
                  <a:pt x="254101" y="206794"/>
                </a:lnTo>
                <a:lnTo>
                  <a:pt x="254012" y="207035"/>
                </a:lnTo>
                <a:lnTo>
                  <a:pt x="259549" y="209257"/>
                </a:lnTo>
                <a:lnTo>
                  <a:pt x="265912" y="212153"/>
                </a:lnTo>
                <a:lnTo>
                  <a:pt x="272046" y="215303"/>
                </a:lnTo>
                <a:lnTo>
                  <a:pt x="276860" y="218224"/>
                </a:lnTo>
                <a:lnTo>
                  <a:pt x="281978" y="204508"/>
                </a:lnTo>
                <a:lnTo>
                  <a:pt x="286296" y="188277"/>
                </a:lnTo>
                <a:lnTo>
                  <a:pt x="289687" y="170599"/>
                </a:lnTo>
                <a:lnTo>
                  <a:pt x="292112" y="152425"/>
                </a:lnTo>
                <a:close/>
              </a:path>
              <a:path w="995679" h="238125">
                <a:moveTo>
                  <a:pt x="362496" y="191287"/>
                </a:moveTo>
                <a:lnTo>
                  <a:pt x="359892" y="181203"/>
                </a:lnTo>
                <a:lnTo>
                  <a:pt x="356196" y="169849"/>
                </a:lnTo>
                <a:lnTo>
                  <a:pt x="351828" y="158178"/>
                </a:lnTo>
                <a:lnTo>
                  <a:pt x="347230" y="147091"/>
                </a:lnTo>
                <a:lnTo>
                  <a:pt x="324624" y="154457"/>
                </a:lnTo>
                <a:lnTo>
                  <a:pt x="328980" y="165950"/>
                </a:lnTo>
                <a:lnTo>
                  <a:pt x="333044" y="178054"/>
                </a:lnTo>
                <a:lnTo>
                  <a:pt x="336384" y="189725"/>
                </a:lnTo>
                <a:lnTo>
                  <a:pt x="338607" y="199936"/>
                </a:lnTo>
                <a:lnTo>
                  <a:pt x="362496" y="191287"/>
                </a:lnTo>
                <a:close/>
              </a:path>
              <a:path w="995679" h="238125">
                <a:moveTo>
                  <a:pt x="366547" y="134124"/>
                </a:moveTo>
                <a:lnTo>
                  <a:pt x="356743" y="107975"/>
                </a:lnTo>
                <a:lnTo>
                  <a:pt x="349783" y="94361"/>
                </a:lnTo>
                <a:lnTo>
                  <a:pt x="341896" y="81026"/>
                </a:lnTo>
                <a:lnTo>
                  <a:pt x="320573" y="90436"/>
                </a:lnTo>
                <a:lnTo>
                  <a:pt x="323367" y="95262"/>
                </a:lnTo>
                <a:lnTo>
                  <a:pt x="326415" y="100609"/>
                </a:lnTo>
                <a:lnTo>
                  <a:pt x="328955" y="106184"/>
                </a:lnTo>
                <a:lnTo>
                  <a:pt x="304317" y="107975"/>
                </a:lnTo>
                <a:lnTo>
                  <a:pt x="316293" y="92189"/>
                </a:lnTo>
                <a:lnTo>
                  <a:pt x="328320" y="75450"/>
                </a:lnTo>
                <a:lnTo>
                  <a:pt x="330593" y="72136"/>
                </a:lnTo>
                <a:lnTo>
                  <a:pt x="339966" y="58521"/>
                </a:lnTo>
                <a:lnTo>
                  <a:pt x="350799" y="42164"/>
                </a:lnTo>
                <a:lnTo>
                  <a:pt x="326148" y="30226"/>
                </a:lnTo>
                <a:lnTo>
                  <a:pt x="321183" y="40093"/>
                </a:lnTo>
                <a:lnTo>
                  <a:pt x="315493" y="50520"/>
                </a:lnTo>
                <a:lnTo>
                  <a:pt x="309219" y="61264"/>
                </a:lnTo>
                <a:lnTo>
                  <a:pt x="302526" y="72136"/>
                </a:lnTo>
                <a:lnTo>
                  <a:pt x="299986" y="68846"/>
                </a:lnTo>
                <a:lnTo>
                  <a:pt x="296684" y="65036"/>
                </a:lnTo>
                <a:lnTo>
                  <a:pt x="293179" y="61264"/>
                </a:lnTo>
                <a:lnTo>
                  <a:pt x="293903" y="59944"/>
                </a:lnTo>
                <a:lnTo>
                  <a:pt x="300164" y="49758"/>
                </a:lnTo>
                <a:lnTo>
                  <a:pt x="303187" y="44475"/>
                </a:lnTo>
                <a:lnTo>
                  <a:pt x="307606" y="36766"/>
                </a:lnTo>
                <a:lnTo>
                  <a:pt x="314998" y="23202"/>
                </a:lnTo>
                <a:lnTo>
                  <a:pt x="322097" y="9639"/>
                </a:lnTo>
                <a:lnTo>
                  <a:pt x="295414" y="0"/>
                </a:lnTo>
                <a:lnTo>
                  <a:pt x="291642" y="10553"/>
                </a:lnTo>
                <a:lnTo>
                  <a:pt x="287020" y="21932"/>
                </a:lnTo>
                <a:lnTo>
                  <a:pt x="281825" y="33464"/>
                </a:lnTo>
                <a:lnTo>
                  <a:pt x="276352" y="44450"/>
                </a:lnTo>
                <a:lnTo>
                  <a:pt x="274320" y="42672"/>
                </a:lnTo>
                <a:lnTo>
                  <a:pt x="272554" y="40894"/>
                </a:lnTo>
                <a:lnTo>
                  <a:pt x="270510" y="39370"/>
                </a:lnTo>
                <a:lnTo>
                  <a:pt x="256286" y="59944"/>
                </a:lnTo>
                <a:lnTo>
                  <a:pt x="264795" y="68275"/>
                </a:lnTo>
                <a:lnTo>
                  <a:pt x="273088" y="77216"/>
                </a:lnTo>
                <a:lnTo>
                  <a:pt x="280758" y="86461"/>
                </a:lnTo>
                <a:lnTo>
                  <a:pt x="287032" y="95262"/>
                </a:lnTo>
                <a:lnTo>
                  <a:pt x="283476" y="100342"/>
                </a:lnTo>
                <a:lnTo>
                  <a:pt x="279666" y="105422"/>
                </a:lnTo>
                <a:lnTo>
                  <a:pt x="276110" y="109994"/>
                </a:lnTo>
                <a:lnTo>
                  <a:pt x="261620" y="111010"/>
                </a:lnTo>
                <a:lnTo>
                  <a:pt x="255536" y="111264"/>
                </a:lnTo>
                <a:lnTo>
                  <a:pt x="259854" y="137680"/>
                </a:lnTo>
                <a:lnTo>
                  <a:pt x="286562" y="134975"/>
                </a:lnTo>
                <a:lnTo>
                  <a:pt x="296176" y="133883"/>
                </a:lnTo>
                <a:lnTo>
                  <a:pt x="296176" y="237032"/>
                </a:lnTo>
                <a:lnTo>
                  <a:pt x="323100" y="237032"/>
                </a:lnTo>
                <a:lnTo>
                  <a:pt x="323100" y="133883"/>
                </a:lnTo>
                <a:lnTo>
                  <a:pt x="323100" y="130822"/>
                </a:lnTo>
                <a:lnTo>
                  <a:pt x="338848" y="129057"/>
                </a:lnTo>
                <a:lnTo>
                  <a:pt x="341172" y="134975"/>
                </a:lnTo>
                <a:lnTo>
                  <a:pt x="342671" y="140233"/>
                </a:lnTo>
                <a:lnTo>
                  <a:pt x="343687" y="144805"/>
                </a:lnTo>
                <a:lnTo>
                  <a:pt x="366547" y="134124"/>
                </a:lnTo>
                <a:close/>
              </a:path>
              <a:path w="995679" h="238125">
                <a:moveTo>
                  <a:pt x="499300" y="190385"/>
                </a:moveTo>
                <a:lnTo>
                  <a:pt x="493928" y="186537"/>
                </a:lnTo>
                <a:lnTo>
                  <a:pt x="487946" y="181838"/>
                </a:lnTo>
                <a:lnTo>
                  <a:pt x="482117" y="176847"/>
                </a:lnTo>
                <a:lnTo>
                  <a:pt x="477316" y="172237"/>
                </a:lnTo>
                <a:lnTo>
                  <a:pt x="476504" y="186372"/>
                </a:lnTo>
                <a:lnTo>
                  <a:pt x="475297" y="196634"/>
                </a:lnTo>
                <a:lnTo>
                  <a:pt x="475195" y="197256"/>
                </a:lnTo>
                <a:lnTo>
                  <a:pt x="473570" y="203581"/>
                </a:lnTo>
                <a:lnTo>
                  <a:pt x="471474" y="205270"/>
                </a:lnTo>
                <a:lnTo>
                  <a:pt x="465201" y="197256"/>
                </a:lnTo>
                <a:lnTo>
                  <a:pt x="460489" y="180047"/>
                </a:lnTo>
                <a:lnTo>
                  <a:pt x="460387" y="179666"/>
                </a:lnTo>
                <a:lnTo>
                  <a:pt x="456907" y="154457"/>
                </a:lnTo>
                <a:lnTo>
                  <a:pt x="456857" y="154178"/>
                </a:lnTo>
                <a:lnTo>
                  <a:pt x="454456" y="122440"/>
                </a:lnTo>
                <a:lnTo>
                  <a:pt x="495096" y="122440"/>
                </a:lnTo>
                <a:lnTo>
                  <a:pt x="495096" y="93992"/>
                </a:lnTo>
                <a:lnTo>
                  <a:pt x="453174" y="93992"/>
                </a:lnTo>
                <a:lnTo>
                  <a:pt x="453085" y="90436"/>
                </a:lnTo>
                <a:lnTo>
                  <a:pt x="452996" y="86461"/>
                </a:lnTo>
                <a:lnTo>
                  <a:pt x="452869" y="81026"/>
                </a:lnTo>
                <a:lnTo>
                  <a:pt x="452450" y="41402"/>
                </a:lnTo>
                <a:lnTo>
                  <a:pt x="452424" y="34544"/>
                </a:lnTo>
                <a:lnTo>
                  <a:pt x="461987" y="31826"/>
                </a:lnTo>
                <a:lnTo>
                  <a:pt x="471220" y="28981"/>
                </a:lnTo>
                <a:lnTo>
                  <a:pt x="480072" y="25996"/>
                </a:lnTo>
                <a:lnTo>
                  <a:pt x="486422" y="23622"/>
                </a:lnTo>
                <a:lnTo>
                  <a:pt x="488492" y="22847"/>
                </a:lnTo>
                <a:lnTo>
                  <a:pt x="464870" y="0"/>
                </a:lnTo>
                <a:lnTo>
                  <a:pt x="447751" y="6718"/>
                </a:lnTo>
                <a:lnTo>
                  <a:pt x="427367" y="13042"/>
                </a:lnTo>
                <a:lnTo>
                  <a:pt x="425234" y="13589"/>
                </a:lnTo>
                <a:lnTo>
                  <a:pt x="425234" y="93992"/>
                </a:lnTo>
                <a:lnTo>
                  <a:pt x="395503" y="93992"/>
                </a:lnTo>
                <a:lnTo>
                  <a:pt x="395503" y="46990"/>
                </a:lnTo>
                <a:lnTo>
                  <a:pt x="402450" y="45796"/>
                </a:lnTo>
                <a:lnTo>
                  <a:pt x="409511" y="44475"/>
                </a:lnTo>
                <a:lnTo>
                  <a:pt x="416623" y="43027"/>
                </a:lnTo>
                <a:lnTo>
                  <a:pt x="423710" y="41402"/>
                </a:lnTo>
                <a:lnTo>
                  <a:pt x="423735" y="42672"/>
                </a:lnTo>
                <a:lnTo>
                  <a:pt x="423849" y="49758"/>
                </a:lnTo>
                <a:lnTo>
                  <a:pt x="423951" y="54978"/>
                </a:lnTo>
                <a:lnTo>
                  <a:pt x="424065" y="59944"/>
                </a:lnTo>
                <a:lnTo>
                  <a:pt x="424192" y="64833"/>
                </a:lnTo>
                <a:lnTo>
                  <a:pt x="424294" y="68846"/>
                </a:lnTo>
                <a:lnTo>
                  <a:pt x="424408" y="72136"/>
                </a:lnTo>
                <a:lnTo>
                  <a:pt x="424522" y="75450"/>
                </a:lnTo>
                <a:lnTo>
                  <a:pt x="424573" y="77216"/>
                </a:lnTo>
                <a:lnTo>
                  <a:pt x="424649" y="79629"/>
                </a:lnTo>
                <a:lnTo>
                  <a:pt x="425081" y="90436"/>
                </a:lnTo>
                <a:lnTo>
                  <a:pt x="425157" y="92189"/>
                </a:lnTo>
                <a:lnTo>
                  <a:pt x="425234" y="93992"/>
                </a:lnTo>
                <a:lnTo>
                  <a:pt x="425234" y="13589"/>
                </a:lnTo>
                <a:lnTo>
                  <a:pt x="405028" y="18745"/>
                </a:lnTo>
                <a:lnTo>
                  <a:pt x="382054" y="23622"/>
                </a:lnTo>
                <a:lnTo>
                  <a:pt x="367055" y="19050"/>
                </a:lnTo>
                <a:lnTo>
                  <a:pt x="367055" y="202984"/>
                </a:lnTo>
                <a:lnTo>
                  <a:pt x="360451" y="204508"/>
                </a:lnTo>
                <a:lnTo>
                  <a:pt x="354355" y="205778"/>
                </a:lnTo>
                <a:lnTo>
                  <a:pt x="348767" y="206794"/>
                </a:lnTo>
                <a:lnTo>
                  <a:pt x="359435" y="235508"/>
                </a:lnTo>
                <a:lnTo>
                  <a:pt x="416267" y="220319"/>
                </a:lnTo>
                <a:lnTo>
                  <a:pt x="436156" y="214668"/>
                </a:lnTo>
                <a:lnTo>
                  <a:pt x="433654" y="197256"/>
                </a:lnTo>
                <a:lnTo>
                  <a:pt x="433565" y="196634"/>
                </a:lnTo>
                <a:lnTo>
                  <a:pt x="432358" y="188277"/>
                </a:lnTo>
                <a:lnTo>
                  <a:pt x="404545" y="194640"/>
                </a:lnTo>
                <a:lnTo>
                  <a:pt x="395503" y="196634"/>
                </a:lnTo>
                <a:lnTo>
                  <a:pt x="395503" y="122440"/>
                </a:lnTo>
                <a:lnTo>
                  <a:pt x="426516" y="122440"/>
                </a:lnTo>
                <a:lnTo>
                  <a:pt x="430212" y="162318"/>
                </a:lnTo>
                <a:lnTo>
                  <a:pt x="436054" y="194640"/>
                </a:lnTo>
                <a:lnTo>
                  <a:pt x="436130" y="195046"/>
                </a:lnTo>
                <a:lnTo>
                  <a:pt x="445046" y="218909"/>
                </a:lnTo>
                <a:lnTo>
                  <a:pt x="457847" y="232295"/>
                </a:lnTo>
                <a:lnTo>
                  <a:pt x="458038" y="232295"/>
                </a:lnTo>
                <a:lnTo>
                  <a:pt x="471297" y="236982"/>
                </a:lnTo>
                <a:lnTo>
                  <a:pt x="483603" y="232295"/>
                </a:lnTo>
                <a:lnTo>
                  <a:pt x="493331" y="217081"/>
                </a:lnTo>
                <a:lnTo>
                  <a:pt x="495795" y="205778"/>
                </a:lnTo>
                <a:lnTo>
                  <a:pt x="495896" y="205270"/>
                </a:lnTo>
                <a:lnTo>
                  <a:pt x="499135" y="190385"/>
                </a:lnTo>
                <a:lnTo>
                  <a:pt x="499300" y="190385"/>
                </a:lnTo>
                <a:close/>
              </a:path>
              <a:path w="995679" h="238125">
                <a:moveTo>
                  <a:pt x="750620" y="208051"/>
                </a:moveTo>
                <a:lnTo>
                  <a:pt x="715454" y="196151"/>
                </a:lnTo>
                <a:lnTo>
                  <a:pt x="687578" y="178206"/>
                </a:lnTo>
                <a:lnTo>
                  <a:pt x="666343" y="154546"/>
                </a:lnTo>
                <a:lnTo>
                  <a:pt x="651027" y="125488"/>
                </a:lnTo>
                <a:lnTo>
                  <a:pt x="735634" y="125488"/>
                </a:lnTo>
                <a:lnTo>
                  <a:pt x="735634" y="94500"/>
                </a:lnTo>
                <a:lnTo>
                  <a:pt x="643661" y="94500"/>
                </a:lnTo>
                <a:lnTo>
                  <a:pt x="643661" y="47993"/>
                </a:lnTo>
                <a:lnTo>
                  <a:pt x="742492" y="47993"/>
                </a:lnTo>
                <a:lnTo>
                  <a:pt x="742492" y="16751"/>
                </a:lnTo>
                <a:lnTo>
                  <a:pt x="517410" y="16751"/>
                </a:lnTo>
                <a:lnTo>
                  <a:pt x="517410" y="47993"/>
                </a:lnTo>
                <a:lnTo>
                  <a:pt x="611644" y="47993"/>
                </a:lnTo>
                <a:lnTo>
                  <a:pt x="611644" y="94500"/>
                </a:lnTo>
                <a:lnTo>
                  <a:pt x="525284" y="94500"/>
                </a:lnTo>
                <a:lnTo>
                  <a:pt x="525284" y="125488"/>
                </a:lnTo>
                <a:lnTo>
                  <a:pt x="607339" y="125488"/>
                </a:lnTo>
                <a:lnTo>
                  <a:pt x="597750" y="150088"/>
                </a:lnTo>
                <a:lnTo>
                  <a:pt x="579996" y="173380"/>
                </a:lnTo>
                <a:lnTo>
                  <a:pt x="551713" y="194017"/>
                </a:lnTo>
                <a:lnTo>
                  <a:pt x="510540" y="210591"/>
                </a:lnTo>
                <a:lnTo>
                  <a:pt x="515696" y="216420"/>
                </a:lnTo>
                <a:lnTo>
                  <a:pt x="521081" y="223621"/>
                </a:lnTo>
                <a:lnTo>
                  <a:pt x="525907" y="231114"/>
                </a:lnTo>
                <a:lnTo>
                  <a:pt x="529336" y="237782"/>
                </a:lnTo>
                <a:lnTo>
                  <a:pt x="568591" y="221970"/>
                </a:lnTo>
                <a:lnTo>
                  <a:pt x="597776" y="202565"/>
                </a:lnTo>
                <a:lnTo>
                  <a:pt x="618337" y="180441"/>
                </a:lnTo>
                <a:lnTo>
                  <a:pt x="631723" y="156476"/>
                </a:lnTo>
                <a:lnTo>
                  <a:pt x="648449" y="184302"/>
                </a:lnTo>
                <a:lnTo>
                  <a:pt x="669810" y="207111"/>
                </a:lnTo>
                <a:lnTo>
                  <a:pt x="696645" y="224866"/>
                </a:lnTo>
                <a:lnTo>
                  <a:pt x="729792" y="237528"/>
                </a:lnTo>
                <a:lnTo>
                  <a:pt x="733983" y="230149"/>
                </a:lnTo>
                <a:lnTo>
                  <a:pt x="739254" y="222034"/>
                </a:lnTo>
                <a:lnTo>
                  <a:pt x="745007" y="214312"/>
                </a:lnTo>
                <a:lnTo>
                  <a:pt x="750620" y="208051"/>
                </a:lnTo>
                <a:close/>
              </a:path>
              <a:path w="995679" h="238125">
                <a:moveTo>
                  <a:pt x="838720" y="8623"/>
                </a:moveTo>
                <a:lnTo>
                  <a:pt x="810780" y="241"/>
                </a:lnTo>
                <a:lnTo>
                  <a:pt x="801065" y="28003"/>
                </a:lnTo>
                <a:lnTo>
                  <a:pt x="789063" y="54419"/>
                </a:lnTo>
                <a:lnTo>
                  <a:pt x="775347" y="78270"/>
                </a:lnTo>
                <a:lnTo>
                  <a:pt x="760476" y="98298"/>
                </a:lnTo>
                <a:lnTo>
                  <a:pt x="764451" y="105714"/>
                </a:lnTo>
                <a:lnTo>
                  <a:pt x="768667" y="114858"/>
                </a:lnTo>
                <a:lnTo>
                  <a:pt x="772414" y="123850"/>
                </a:lnTo>
                <a:lnTo>
                  <a:pt x="774954" y="130822"/>
                </a:lnTo>
                <a:lnTo>
                  <a:pt x="778967" y="126072"/>
                </a:lnTo>
                <a:lnTo>
                  <a:pt x="782942" y="120980"/>
                </a:lnTo>
                <a:lnTo>
                  <a:pt x="786853" y="115608"/>
                </a:lnTo>
                <a:lnTo>
                  <a:pt x="790702" y="109982"/>
                </a:lnTo>
                <a:lnTo>
                  <a:pt x="790702" y="237020"/>
                </a:lnTo>
                <a:lnTo>
                  <a:pt x="819416" y="237020"/>
                </a:lnTo>
                <a:lnTo>
                  <a:pt x="819416" y="109982"/>
                </a:lnTo>
                <a:lnTo>
                  <a:pt x="819416" y="57912"/>
                </a:lnTo>
                <a:lnTo>
                  <a:pt x="824788" y="45643"/>
                </a:lnTo>
                <a:lnTo>
                  <a:pt x="829830" y="33274"/>
                </a:lnTo>
                <a:lnTo>
                  <a:pt x="834491" y="20904"/>
                </a:lnTo>
                <a:lnTo>
                  <a:pt x="838720" y="8623"/>
                </a:lnTo>
                <a:close/>
              </a:path>
              <a:path w="995679" h="238125">
                <a:moveTo>
                  <a:pt x="876071" y="187985"/>
                </a:moveTo>
                <a:lnTo>
                  <a:pt x="851687" y="175285"/>
                </a:lnTo>
                <a:lnTo>
                  <a:pt x="846226" y="186639"/>
                </a:lnTo>
                <a:lnTo>
                  <a:pt x="838987" y="198793"/>
                </a:lnTo>
                <a:lnTo>
                  <a:pt x="830605" y="210362"/>
                </a:lnTo>
                <a:lnTo>
                  <a:pt x="821702" y="219989"/>
                </a:lnTo>
                <a:lnTo>
                  <a:pt x="827252" y="223685"/>
                </a:lnTo>
                <a:lnTo>
                  <a:pt x="833132" y="227939"/>
                </a:lnTo>
                <a:lnTo>
                  <a:pt x="838631" y="232295"/>
                </a:lnTo>
                <a:lnTo>
                  <a:pt x="843038" y="236258"/>
                </a:lnTo>
                <a:lnTo>
                  <a:pt x="851916" y="226174"/>
                </a:lnTo>
                <a:lnTo>
                  <a:pt x="860894" y="213931"/>
                </a:lnTo>
                <a:lnTo>
                  <a:pt x="869200" y="200787"/>
                </a:lnTo>
                <a:lnTo>
                  <a:pt x="876071" y="187985"/>
                </a:lnTo>
                <a:close/>
              </a:path>
              <a:path w="995679" h="238125">
                <a:moveTo>
                  <a:pt x="913409" y="15227"/>
                </a:moveTo>
                <a:lnTo>
                  <a:pt x="886993" y="15227"/>
                </a:lnTo>
                <a:lnTo>
                  <a:pt x="886993" y="39103"/>
                </a:lnTo>
                <a:lnTo>
                  <a:pt x="886993" y="60960"/>
                </a:lnTo>
                <a:lnTo>
                  <a:pt x="886993" y="83324"/>
                </a:lnTo>
                <a:lnTo>
                  <a:pt x="886993" y="105422"/>
                </a:lnTo>
                <a:lnTo>
                  <a:pt x="886993" y="127774"/>
                </a:lnTo>
                <a:lnTo>
                  <a:pt x="886993" y="150380"/>
                </a:lnTo>
                <a:lnTo>
                  <a:pt x="864387" y="150380"/>
                </a:lnTo>
                <a:lnTo>
                  <a:pt x="864387" y="127774"/>
                </a:lnTo>
                <a:lnTo>
                  <a:pt x="886993" y="127774"/>
                </a:lnTo>
                <a:lnTo>
                  <a:pt x="886993" y="105422"/>
                </a:lnTo>
                <a:lnTo>
                  <a:pt x="864387" y="105422"/>
                </a:lnTo>
                <a:lnTo>
                  <a:pt x="864387" y="83324"/>
                </a:lnTo>
                <a:lnTo>
                  <a:pt x="886993" y="83324"/>
                </a:lnTo>
                <a:lnTo>
                  <a:pt x="886993" y="60960"/>
                </a:lnTo>
                <a:lnTo>
                  <a:pt x="864387" y="60960"/>
                </a:lnTo>
                <a:lnTo>
                  <a:pt x="864387" y="39103"/>
                </a:lnTo>
                <a:lnTo>
                  <a:pt x="886993" y="39103"/>
                </a:lnTo>
                <a:lnTo>
                  <a:pt x="886993" y="15227"/>
                </a:lnTo>
                <a:lnTo>
                  <a:pt x="839228" y="15227"/>
                </a:lnTo>
                <a:lnTo>
                  <a:pt x="839228" y="174510"/>
                </a:lnTo>
                <a:lnTo>
                  <a:pt x="913409" y="174510"/>
                </a:lnTo>
                <a:lnTo>
                  <a:pt x="913409" y="150380"/>
                </a:lnTo>
                <a:lnTo>
                  <a:pt x="913409" y="127774"/>
                </a:lnTo>
                <a:lnTo>
                  <a:pt x="913409" y="105422"/>
                </a:lnTo>
                <a:lnTo>
                  <a:pt x="913409" y="83324"/>
                </a:lnTo>
                <a:lnTo>
                  <a:pt x="913409" y="60960"/>
                </a:lnTo>
                <a:lnTo>
                  <a:pt x="913409" y="39103"/>
                </a:lnTo>
                <a:lnTo>
                  <a:pt x="913409" y="15227"/>
                </a:lnTo>
                <a:close/>
              </a:path>
              <a:path w="995679" h="238125">
                <a:moveTo>
                  <a:pt x="923315" y="217449"/>
                </a:moveTo>
                <a:lnTo>
                  <a:pt x="919441" y="207911"/>
                </a:lnTo>
                <a:lnTo>
                  <a:pt x="913955" y="197040"/>
                </a:lnTo>
                <a:lnTo>
                  <a:pt x="907580" y="185839"/>
                </a:lnTo>
                <a:lnTo>
                  <a:pt x="900976" y="175285"/>
                </a:lnTo>
                <a:lnTo>
                  <a:pt x="879627" y="186969"/>
                </a:lnTo>
                <a:lnTo>
                  <a:pt x="885812" y="198132"/>
                </a:lnTo>
                <a:lnTo>
                  <a:pt x="891755" y="209905"/>
                </a:lnTo>
                <a:lnTo>
                  <a:pt x="896848" y="221195"/>
                </a:lnTo>
                <a:lnTo>
                  <a:pt x="900468" y="230924"/>
                </a:lnTo>
                <a:lnTo>
                  <a:pt x="923315" y="217449"/>
                </a:lnTo>
                <a:close/>
              </a:path>
              <a:path w="995679" h="238125">
                <a:moveTo>
                  <a:pt x="952792" y="27940"/>
                </a:moveTo>
                <a:lnTo>
                  <a:pt x="926884" y="27940"/>
                </a:lnTo>
                <a:lnTo>
                  <a:pt x="926884" y="179095"/>
                </a:lnTo>
                <a:lnTo>
                  <a:pt x="952792" y="179095"/>
                </a:lnTo>
                <a:lnTo>
                  <a:pt x="952792" y="27940"/>
                </a:lnTo>
                <a:close/>
              </a:path>
              <a:path w="995679" h="238125">
                <a:moveTo>
                  <a:pt x="995222" y="208572"/>
                </a:moveTo>
                <a:lnTo>
                  <a:pt x="966749" y="208572"/>
                </a:lnTo>
                <a:lnTo>
                  <a:pt x="945527" y="208572"/>
                </a:lnTo>
                <a:lnTo>
                  <a:pt x="937399" y="208572"/>
                </a:lnTo>
                <a:lnTo>
                  <a:pt x="940079" y="215087"/>
                </a:lnTo>
                <a:lnTo>
                  <a:pt x="942543" y="222669"/>
                </a:lnTo>
                <a:lnTo>
                  <a:pt x="944486" y="230251"/>
                </a:lnTo>
                <a:lnTo>
                  <a:pt x="945642" y="236791"/>
                </a:lnTo>
                <a:lnTo>
                  <a:pt x="945680" y="237020"/>
                </a:lnTo>
                <a:lnTo>
                  <a:pt x="958176" y="236791"/>
                </a:lnTo>
                <a:lnTo>
                  <a:pt x="993127" y="221272"/>
                </a:lnTo>
                <a:lnTo>
                  <a:pt x="994943" y="213601"/>
                </a:lnTo>
                <a:lnTo>
                  <a:pt x="995222" y="208572"/>
                </a:lnTo>
                <a:close/>
              </a:path>
              <a:path w="995679" h="238125">
                <a:moveTo>
                  <a:pt x="995476" y="3797"/>
                </a:moveTo>
                <a:lnTo>
                  <a:pt x="968286" y="3797"/>
                </a:lnTo>
                <a:lnTo>
                  <a:pt x="968286" y="207289"/>
                </a:lnTo>
                <a:lnTo>
                  <a:pt x="967041" y="208318"/>
                </a:lnTo>
                <a:lnTo>
                  <a:pt x="995235" y="208318"/>
                </a:lnTo>
                <a:lnTo>
                  <a:pt x="995476" y="203733"/>
                </a:lnTo>
                <a:lnTo>
                  <a:pt x="995476" y="3797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4" name="object 54"/>
          <p:cNvGrpSpPr/>
          <p:nvPr/>
        </p:nvGrpSpPr>
        <p:grpSpPr>
          <a:xfrm>
            <a:off x="1014244" y="-1116760"/>
            <a:ext cx="753110" cy="121920"/>
            <a:chOff x="2526338" y="397715"/>
            <a:chExt cx="753110" cy="121920"/>
          </a:xfrm>
        </p:grpSpPr>
        <p:sp>
          <p:nvSpPr>
            <p:cNvPr id="55" name="object 55"/>
            <p:cNvSpPr/>
            <p:nvPr/>
          </p:nvSpPr>
          <p:spPr>
            <a:xfrm>
              <a:off x="2526338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50172" y="404824"/>
              <a:ext cx="490855" cy="114935"/>
            </a:xfrm>
            <a:custGeom>
              <a:avLst/>
              <a:gdLst/>
              <a:ahLst/>
              <a:cxnLst/>
              <a:rect l="l" t="t" r="r" b="b"/>
              <a:pathLst>
                <a:path w="490855" h="114934">
                  <a:moveTo>
                    <a:pt x="119430" y="101663"/>
                  </a:moveTo>
                  <a:lnTo>
                    <a:pt x="110807" y="100025"/>
                  </a:lnTo>
                  <a:lnTo>
                    <a:pt x="103314" y="97358"/>
                  </a:lnTo>
                  <a:lnTo>
                    <a:pt x="99009" y="94805"/>
                  </a:lnTo>
                  <a:lnTo>
                    <a:pt x="97091" y="93675"/>
                  </a:lnTo>
                  <a:lnTo>
                    <a:pt x="102425" y="90881"/>
                  </a:lnTo>
                  <a:lnTo>
                    <a:pt x="108394" y="87325"/>
                  </a:lnTo>
                  <a:lnTo>
                    <a:pt x="110007" y="86182"/>
                  </a:lnTo>
                  <a:lnTo>
                    <a:pt x="113588" y="83629"/>
                  </a:lnTo>
                  <a:lnTo>
                    <a:pt x="104584" y="77546"/>
                  </a:lnTo>
                  <a:lnTo>
                    <a:pt x="117906" y="77546"/>
                  </a:lnTo>
                  <a:lnTo>
                    <a:pt x="117906" y="64858"/>
                  </a:lnTo>
                  <a:lnTo>
                    <a:pt x="100139" y="64858"/>
                  </a:lnTo>
                  <a:lnTo>
                    <a:pt x="100139" y="77546"/>
                  </a:lnTo>
                  <a:lnTo>
                    <a:pt x="96456" y="80340"/>
                  </a:lnTo>
                  <a:lnTo>
                    <a:pt x="91440" y="83629"/>
                  </a:lnTo>
                  <a:lnTo>
                    <a:pt x="87198" y="86182"/>
                  </a:lnTo>
                  <a:lnTo>
                    <a:pt x="84645" y="83629"/>
                  </a:lnTo>
                  <a:lnTo>
                    <a:pt x="84213" y="83121"/>
                  </a:lnTo>
                  <a:lnTo>
                    <a:pt x="82245" y="80721"/>
                  </a:lnTo>
                  <a:lnTo>
                    <a:pt x="80213" y="77546"/>
                  </a:lnTo>
                  <a:lnTo>
                    <a:pt x="100139" y="77546"/>
                  </a:lnTo>
                  <a:lnTo>
                    <a:pt x="100139" y="64858"/>
                  </a:lnTo>
                  <a:lnTo>
                    <a:pt x="94043" y="64858"/>
                  </a:lnTo>
                  <a:lnTo>
                    <a:pt x="94043" y="56222"/>
                  </a:lnTo>
                  <a:lnTo>
                    <a:pt x="112331" y="56222"/>
                  </a:lnTo>
                  <a:lnTo>
                    <a:pt x="112331" y="43662"/>
                  </a:lnTo>
                  <a:lnTo>
                    <a:pt x="94043" y="43662"/>
                  </a:lnTo>
                  <a:lnTo>
                    <a:pt x="94043" y="35280"/>
                  </a:lnTo>
                  <a:lnTo>
                    <a:pt x="111315" y="35280"/>
                  </a:lnTo>
                  <a:lnTo>
                    <a:pt x="111315" y="22453"/>
                  </a:lnTo>
                  <a:lnTo>
                    <a:pt x="111315" y="13576"/>
                  </a:lnTo>
                  <a:lnTo>
                    <a:pt x="111315" y="889"/>
                  </a:lnTo>
                  <a:lnTo>
                    <a:pt x="95948" y="889"/>
                  </a:lnTo>
                  <a:lnTo>
                    <a:pt x="95948" y="13576"/>
                  </a:lnTo>
                  <a:lnTo>
                    <a:pt x="95948" y="22453"/>
                  </a:lnTo>
                  <a:lnTo>
                    <a:pt x="80086" y="22453"/>
                  </a:lnTo>
                  <a:lnTo>
                    <a:pt x="80086" y="35280"/>
                  </a:lnTo>
                  <a:lnTo>
                    <a:pt x="80086" y="43662"/>
                  </a:lnTo>
                  <a:lnTo>
                    <a:pt x="80086" y="56222"/>
                  </a:lnTo>
                  <a:lnTo>
                    <a:pt x="80086" y="64858"/>
                  </a:lnTo>
                  <a:lnTo>
                    <a:pt x="74879" y="64858"/>
                  </a:lnTo>
                  <a:lnTo>
                    <a:pt x="74879" y="92405"/>
                  </a:lnTo>
                  <a:lnTo>
                    <a:pt x="68148" y="93408"/>
                  </a:lnTo>
                  <a:lnTo>
                    <a:pt x="54825" y="95199"/>
                  </a:lnTo>
                  <a:lnTo>
                    <a:pt x="54825" y="77546"/>
                  </a:lnTo>
                  <a:lnTo>
                    <a:pt x="65989" y="77546"/>
                  </a:lnTo>
                  <a:lnTo>
                    <a:pt x="68402" y="83121"/>
                  </a:lnTo>
                  <a:lnTo>
                    <a:pt x="71462" y="88087"/>
                  </a:lnTo>
                  <a:lnTo>
                    <a:pt x="74879" y="92405"/>
                  </a:lnTo>
                  <a:lnTo>
                    <a:pt x="74879" y="64858"/>
                  </a:lnTo>
                  <a:lnTo>
                    <a:pt x="61175" y="64858"/>
                  </a:lnTo>
                  <a:lnTo>
                    <a:pt x="61175" y="56222"/>
                  </a:lnTo>
                  <a:lnTo>
                    <a:pt x="80086" y="56222"/>
                  </a:lnTo>
                  <a:lnTo>
                    <a:pt x="80086" y="43662"/>
                  </a:lnTo>
                  <a:lnTo>
                    <a:pt x="61175" y="43662"/>
                  </a:lnTo>
                  <a:lnTo>
                    <a:pt x="61175" y="35280"/>
                  </a:lnTo>
                  <a:lnTo>
                    <a:pt x="80086" y="35280"/>
                  </a:lnTo>
                  <a:lnTo>
                    <a:pt x="80086" y="22453"/>
                  </a:lnTo>
                  <a:lnTo>
                    <a:pt x="28803" y="22453"/>
                  </a:lnTo>
                  <a:lnTo>
                    <a:pt x="28803" y="13576"/>
                  </a:lnTo>
                  <a:lnTo>
                    <a:pt x="95948" y="13576"/>
                  </a:lnTo>
                  <a:lnTo>
                    <a:pt x="95948" y="889"/>
                  </a:lnTo>
                  <a:lnTo>
                    <a:pt x="13576" y="889"/>
                  </a:lnTo>
                  <a:lnTo>
                    <a:pt x="13462" y="43662"/>
                  </a:lnTo>
                  <a:lnTo>
                    <a:pt x="13220" y="54762"/>
                  </a:lnTo>
                  <a:lnTo>
                    <a:pt x="11506" y="72720"/>
                  </a:lnTo>
                  <a:lnTo>
                    <a:pt x="7416" y="90538"/>
                  </a:lnTo>
                  <a:lnTo>
                    <a:pt x="0" y="106616"/>
                  </a:lnTo>
                  <a:lnTo>
                    <a:pt x="3797" y="108000"/>
                  </a:lnTo>
                  <a:lnTo>
                    <a:pt x="10401" y="111950"/>
                  </a:lnTo>
                  <a:lnTo>
                    <a:pt x="13449" y="114350"/>
                  </a:lnTo>
                  <a:lnTo>
                    <a:pt x="21399" y="96964"/>
                  </a:lnTo>
                  <a:lnTo>
                    <a:pt x="21475" y="96824"/>
                  </a:lnTo>
                  <a:lnTo>
                    <a:pt x="26123" y="76873"/>
                  </a:lnTo>
                  <a:lnTo>
                    <a:pt x="28282" y="56654"/>
                  </a:lnTo>
                  <a:lnTo>
                    <a:pt x="28803" y="38328"/>
                  </a:lnTo>
                  <a:lnTo>
                    <a:pt x="28803" y="35280"/>
                  </a:lnTo>
                  <a:lnTo>
                    <a:pt x="47345" y="35280"/>
                  </a:lnTo>
                  <a:lnTo>
                    <a:pt x="47345" y="43662"/>
                  </a:lnTo>
                  <a:lnTo>
                    <a:pt x="31343" y="43662"/>
                  </a:lnTo>
                  <a:lnTo>
                    <a:pt x="31343" y="56222"/>
                  </a:lnTo>
                  <a:lnTo>
                    <a:pt x="47345" y="56222"/>
                  </a:lnTo>
                  <a:lnTo>
                    <a:pt x="47345" y="64858"/>
                  </a:lnTo>
                  <a:lnTo>
                    <a:pt x="27914" y="64858"/>
                  </a:lnTo>
                  <a:lnTo>
                    <a:pt x="27914" y="77546"/>
                  </a:lnTo>
                  <a:lnTo>
                    <a:pt x="40995" y="77546"/>
                  </a:lnTo>
                  <a:lnTo>
                    <a:pt x="40995" y="96964"/>
                  </a:lnTo>
                  <a:lnTo>
                    <a:pt x="36296" y="97599"/>
                  </a:lnTo>
                  <a:lnTo>
                    <a:pt x="31851" y="98107"/>
                  </a:lnTo>
                  <a:lnTo>
                    <a:pt x="28041" y="98488"/>
                  </a:lnTo>
                  <a:lnTo>
                    <a:pt x="30035" y="111950"/>
                  </a:lnTo>
                  <a:lnTo>
                    <a:pt x="30073" y="112204"/>
                  </a:lnTo>
                  <a:lnTo>
                    <a:pt x="77419" y="105092"/>
                  </a:lnTo>
                  <a:lnTo>
                    <a:pt x="77254" y="101663"/>
                  </a:lnTo>
                  <a:lnTo>
                    <a:pt x="77165" y="100025"/>
                  </a:lnTo>
                  <a:lnTo>
                    <a:pt x="77050" y="97599"/>
                  </a:lnTo>
                  <a:lnTo>
                    <a:pt x="76936" y="95199"/>
                  </a:lnTo>
                  <a:lnTo>
                    <a:pt x="76911" y="94805"/>
                  </a:lnTo>
                  <a:lnTo>
                    <a:pt x="83616" y="101231"/>
                  </a:lnTo>
                  <a:lnTo>
                    <a:pt x="91440" y="106616"/>
                  </a:lnTo>
                  <a:lnTo>
                    <a:pt x="100355" y="110896"/>
                  </a:lnTo>
                  <a:lnTo>
                    <a:pt x="110553" y="114109"/>
                  </a:lnTo>
                  <a:lnTo>
                    <a:pt x="112458" y="110159"/>
                  </a:lnTo>
                  <a:lnTo>
                    <a:pt x="116395" y="104584"/>
                  </a:lnTo>
                  <a:lnTo>
                    <a:pt x="119430" y="101663"/>
                  </a:lnTo>
                  <a:close/>
                </a:path>
                <a:path w="490855" h="114934">
                  <a:moveTo>
                    <a:pt x="182968" y="241"/>
                  </a:moveTo>
                  <a:lnTo>
                    <a:pt x="168757" y="241"/>
                  </a:lnTo>
                  <a:lnTo>
                    <a:pt x="168757" y="11023"/>
                  </a:lnTo>
                  <a:lnTo>
                    <a:pt x="168757" y="17500"/>
                  </a:lnTo>
                  <a:lnTo>
                    <a:pt x="168757" y="27419"/>
                  </a:lnTo>
                  <a:lnTo>
                    <a:pt x="168757" y="34264"/>
                  </a:lnTo>
                  <a:lnTo>
                    <a:pt x="148831" y="34264"/>
                  </a:lnTo>
                  <a:lnTo>
                    <a:pt x="148831" y="27419"/>
                  </a:lnTo>
                  <a:lnTo>
                    <a:pt x="168757" y="27419"/>
                  </a:lnTo>
                  <a:lnTo>
                    <a:pt x="168757" y="17500"/>
                  </a:lnTo>
                  <a:lnTo>
                    <a:pt x="148831" y="17500"/>
                  </a:lnTo>
                  <a:lnTo>
                    <a:pt x="148831" y="11023"/>
                  </a:lnTo>
                  <a:lnTo>
                    <a:pt x="168757" y="11023"/>
                  </a:lnTo>
                  <a:lnTo>
                    <a:pt x="168757" y="241"/>
                  </a:lnTo>
                  <a:lnTo>
                    <a:pt x="134112" y="241"/>
                  </a:lnTo>
                  <a:lnTo>
                    <a:pt x="134112" y="113969"/>
                  </a:lnTo>
                  <a:lnTo>
                    <a:pt x="148831" y="113969"/>
                  </a:lnTo>
                  <a:lnTo>
                    <a:pt x="148831" y="45173"/>
                  </a:lnTo>
                  <a:lnTo>
                    <a:pt x="182968" y="45173"/>
                  </a:lnTo>
                  <a:lnTo>
                    <a:pt x="182968" y="34264"/>
                  </a:lnTo>
                  <a:lnTo>
                    <a:pt x="182968" y="27419"/>
                  </a:lnTo>
                  <a:lnTo>
                    <a:pt x="182968" y="17500"/>
                  </a:lnTo>
                  <a:lnTo>
                    <a:pt x="182968" y="11023"/>
                  </a:lnTo>
                  <a:lnTo>
                    <a:pt x="182968" y="241"/>
                  </a:lnTo>
                  <a:close/>
                </a:path>
                <a:path w="490855" h="114934">
                  <a:moveTo>
                    <a:pt x="219913" y="73101"/>
                  </a:moveTo>
                  <a:lnTo>
                    <a:pt x="205955" y="73101"/>
                  </a:lnTo>
                  <a:lnTo>
                    <a:pt x="205955" y="63576"/>
                  </a:lnTo>
                  <a:lnTo>
                    <a:pt x="217881" y="63576"/>
                  </a:lnTo>
                  <a:lnTo>
                    <a:pt x="217881" y="51650"/>
                  </a:lnTo>
                  <a:lnTo>
                    <a:pt x="192760" y="51650"/>
                  </a:lnTo>
                  <a:lnTo>
                    <a:pt x="192760" y="63576"/>
                  </a:lnTo>
                  <a:lnTo>
                    <a:pt x="192760" y="73101"/>
                  </a:lnTo>
                  <a:lnTo>
                    <a:pt x="180949" y="73101"/>
                  </a:lnTo>
                  <a:lnTo>
                    <a:pt x="180949" y="63576"/>
                  </a:lnTo>
                  <a:lnTo>
                    <a:pt x="192760" y="63576"/>
                  </a:lnTo>
                  <a:lnTo>
                    <a:pt x="192760" y="51650"/>
                  </a:lnTo>
                  <a:lnTo>
                    <a:pt x="156578" y="51650"/>
                  </a:lnTo>
                  <a:lnTo>
                    <a:pt x="156578" y="63576"/>
                  </a:lnTo>
                  <a:lnTo>
                    <a:pt x="168135" y="63576"/>
                  </a:lnTo>
                  <a:lnTo>
                    <a:pt x="168135" y="73101"/>
                  </a:lnTo>
                  <a:lnTo>
                    <a:pt x="154800" y="73101"/>
                  </a:lnTo>
                  <a:lnTo>
                    <a:pt x="154800" y="85420"/>
                  </a:lnTo>
                  <a:lnTo>
                    <a:pt x="167627" y="85420"/>
                  </a:lnTo>
                  <a:lnTo>
                    <a:pt x="166344" y="91897"/>
                  </a:lnTo>
                  <a:lnTo>
                    <a:pt x="163398" y="98742"/>
                  </a:lnTo>
                  <a:lnTo>
                    <a:pt x="162775" y="100164"/>
                  </a:lnTo>
                  <a:lnTo>
                    <a:pt x="154673" y="105219"/>
                  </a:lnTo>
                  <a:lnTo>
                    <a:pt x="157594" y="107251"/>
                  </a:lnTo>
                  <a:lnTo>
                    <a:pt x="162166" y="111175"/>
                  </a:lnTo>
                  <a:lnTo>
                    <a:pt x="164312" y="113855"/>
                  </a:lnTo>
                  <a:lnTo>
                    <a:pt x="171221" y="107530"/>
                  </a:lnTo>
                  <a:lnTo>
                    <a:pt x="176009" y="100164"/>
                  </a:lnTo>
                  <a:lnTo>
                    <a:pt x="179006" y="92519"/>
                  </a:lnTo>
                  <a:lnTo>
                    <a:pt x="180568" y="85420"/>
                  </a:lnTo>
                  <a:lnTo>
                    <a:pt x="192760" y="85420"/>
                  </a:lnTo>
                  <a:lnTo>
                    <a:pt x="192760" y="111569"/>
                  </a:lnTo>
                  <a:lnTo>
                    <a:pt x="205955" y="111569"/>
                  </a:lnTo>
                  <a:lnTo>
                    <a:pt x="205955" y="85420"/>
                  </a:lnTo>
                  <a:lnTo>
                    <a:pt x="219913" y="85420"/>
                  </a:lnTo>
                  <a:lnTo>
                    <a:pt x="219913" y="73101"/>
                  </a:lnTo>
                  <a:close/>
                </a:path>
                <a:path w="490855" h="114934">
                  <a:moveTo>
                    <a:pt x="241109" y="241"/>
                  </a:moveTo>
                  <a:lnTo>
                    <a:pt x="226263" y="241"/>
                  </a:lnTo>
                  <a:lnTo>
                    <a:pt x="226263" y="11023"/>
                  </a:lnTo>
                  <a:lnTo>
                    <a:pt x="226263" y="17500"/>
                  </a:lnTo>
                  <a:lnTo>
                    <a:pt x="226263" y="27419"/>
                  </a:lnTo>
                  <a:lnTo>
                    <a:pt x="226263" y="34531"/>
                  </a:lnTo>
                  <a:lnTo>
                    <a:pt x="205701" y="34531"/>
                  </a:lnTo>
                  <a:lnTo>
                    <a:pt x="205701" y="27419"/>
                  </a:lnTo>
                  <a:lnTo>
                    <a:pt x="226263" y="27419"/>
                  </a:lnTo>
                  <a:lnTo>
                    <a:pt x="226263" y="17500"/>
                  </a:lnTo>
                  <a:lnTo>
                    <a:pt x="205701" y="17500"/>
                  </a:lnTo>
                  <a:lnTo>
                    <a:pt x="205701" y="11023"/>
                  </a:lnTo>
                  <a:lnTo>
                    <a:pt x="226263" y="11023"/>
                  </a:lnTo>
                  <a:lnTo>
                    <a:pt x="226263" y="241"/>
                  </a:lnTo>
                  <a:lnTo>
                    <a:pt x="191350" y="241"/>
                  </a:lnTo>
                  <a:lnTo>
                    <a:pt x="191350" y="45427"/>
                  </a:lnTo>
                  <a:lnTo>
                    <a:pt x="226263" y="45427"/>
                  </a:lnTo>
                  <a:lnTo>
                    <a:pt x="226263" y="97980"/>
                  </a:lnTo>
                  <a:lnTo>
                    <a:pt x="225628" y="98742"/>
                  </a:lnTo>
                  <a:lnTo>
                    <a:pt x="209816" y="98742"/>
                  </a:lnTo>
                  <a:lnTo>
                    <a:pt x="211797" y="102552"/>
                  </a:lnTo>
                  <a:lnTo>
                    <a:pt x="213817" y="109410"/>
                  </a:lnTo>
                  <a:lnTo>
                    <a:pt x="214274" y="113207"/>
                  </a:lnTo>
                  <a:lnTo>
                    <a:pt x="214325" y="113601"/>
                  </a:lnTo>
                  <a:lnTo>
                    <a:pt x="223977" y="113601"/>
                  </a:lnTo>
                  <a:lnTo>
                    <a:pt x="230581" y="113207"/>
                  </a:lnTo>
                  <a:lnTo>
                    <a:pt x="235140" y="110667"/>
                  </a:lnTo>
                  <a:lnTo>
                    <a:pt x="239712" y="108267"/>
                  </a:lnTo>
                  <a:lnTo>
                    <a:pt x="241109" y="104076"/>
                  </a:lnTo>
                  <a:lnTo>
                    <a:pt x="241109" y="34531"/>
                  </a:lnTo>
                  <a:lnTo>
                    <a:pt x="241109" y="27419"/>
                  </a:lnTo>
                  <a:lnTo>
                    <a:pt x="241109" y="17500"/>
                  </a:lnTo>
                  <a:lnTo>
                    <a:pt x="241109" y="11023"/>
                  </a:lnTo>
                  <a:lnTo>
                    <a:pt x="241109" y="241"/>
                  </a:lnTo>
                  <a:close/>
                </a:path>
                <a:path w="490855" h="114934">
                  <a:moveTo>
                    <a:pt x="369125" y="26136"/>
                  </a:moveTo>
                  <a:lnTo>
                    <a:pt x="365696" y="26771"/>
                  </a:lnTo>
                  <a:lnTo>
                    <a:pt x="361886" y="27038"/>
                  </a:lnTo>
                  <a:lnTo>
                    <a:pt x="345770" y="27038"/>
                  </a:lnTo>
                  <a:lnTo>
                    <a:pt x="345770" y="8623"/>
                  </a:lnTo>
                  <a:lnTo>
                    <a:pt x="346659" y="1892"/>
                  </a:lnTo>
                  <a:lnTo>
                    <a:pt x="328510" y="1892"/>
                  </a:lnTo>
                  <a:lnTo>
                    <a:pt x="329272" y="8623"/>
                  </a:lnTo>
                  <a:lnTo>
                    <a:pt x="329272" y="27038"/>
                  </a:lnTo>
                  <a:lnTo>
                    <a:pt x="299186" y="27038"/>
                  </a:lnTo>
                  <a:lnTo>
                    <a:pt x="299186" y="9525"/>
                  </a:lnTo>
                  <a:lnTo>
                    <a:pt x="299948" y="3048"/>
                  </a:lnTo>
                  <a:lnTo>
                    <a:pt x="281927" y="3048"/>
                  </a:lnTo>
                  <a:lnTo>
                    <a:pt x="282689" y="10782"/>
                  </a:lnTo>
                  <a:lnTo>
                    <a:pt x="282689" y="27038"/>
                  </a:lnTo>
                  <a:lnTo>
                    <a:pt x="265544" y="27038"/>
                  </a:lnTo>
                  <a:lnTo>
                    <a:pt x="258191" y="25895"/>
                  </a:lnTo>
                  <a:lnTo>
                    <a:pt x="258191" y="43154"/>
                  </a:lnTo>
                  <a:lnTo>
                    <a:pt x="265544" y="42646"/>
                  </a:lnTo>
                  <a:lnTo>
                    <a:pt x="282689" y="42646"/>
                  </a:lnTo>
                  <a:lnTo>
                    <a:pt x="282689" y="65620"/>
                  </a:lnTo>
                  <a:lnTo>
                    <a:pt x="282308" y="70688"/>
                  </a:lnTo>
                  <a:lnTo>
                    <a:pt x="281927" y="73228"/>
                  </a:lnTo>
                  <a:lnTo>
                    <a:pt x="299694" y="73228"/>
                  </a:lnTo>
                  <a:lnTo>
                    <a:pt x="299186" y="65493"/>
                  </a:lnTo>
                  <a:lnTo>
                    <a:pt x="299186" y="42646"/>
                  </a:lnTo>
                  <a:lnTo>
                    <a:pt x="329272" y="42646"/>
                  </a:lnTo>
                  <a:lnTo>
                    <a:pt x="329272" y="47472"/>
                  </a:lnTo>
                  <a:lnTo>
                    <a:pt x="327202" y="67360"/>
                  </a:lnTo>
                  <a:lnTo>
                    <a:pt x="320802" y="81305"/>
                  </a:lnTo>
                  <a:lnTo>
                    <a:pt x="309829" y="90995"/>
                  </a:lnTo>
                  <a:lnTo>
                    <a:pt x="293979" y="98107"/>
                  </a:lnTo>
                  <a:lnTo>
                    <a:pt x="307568" y="110934"/>
                  </a:lnTo>
                  <a:lnTo>
                    <a:pt x="326428" y="99669"/>
                  </a:lnTo>
                  <a:lnTo>
                    <a:pt x="338137" y="85648"/>
                  </a:lnTo>
                  <a:lnTo>
                    <a:pt x="344093" y="68237"/>
                  </a:lnTo>
                  <a:lnTo>
                    <a:pt x="345770" y="46824"/>
                  </a:lnTo>
                  <a:lnTo>
                    <a:pt x="345770" y="42646"/>
                  </a:lnTo>
                  <a:lnTo>
                    <a:pt x="361886" y="42646"/>
                  </a:lnTo>
                  <a:lnTo>
                    <a:pt x="369125" y="43014"/>
                  </a:lnTo>
                  <a:lnTo>
                    <a:pt x="369125" y="26136"/>
                  </a:lnTo>
                  <a:close/>
                </a:path>
                <a:path w="490855" h="114934">
                  <a:moveTo>
                    <a:pt x="490664" y="13081"/>
                  </a:moveTo>
                  <a:lnTo>
                    <a:pt x="476948" y="0"/>
                  </a:lnTo>
                  <a:lnTo>
                    <a:pt x="469722" y="7899"/>
                  </a:lnTo>
                  <a:lnTo>
                    <a:pt x="460870" y="16129"/>
                  </a:lnTo>
                  <a:lnTo>
                    <a:pt x="416661" y="43256"/>
                  </a:lnTo>
                  <a:lnTo>
                    <a:pt x="385686" y="53568"/>
                  </a:lnTo>
                  <a:lnTo>
                    <a:pt x="393687" y="69557"/>
                  </a:lnTo>
                  <a:lnTo>
                    <a:pt x="405434" y="65735"/>
                  </a:lnTo>
                  <a:lnTo>
                    <a:pt x="417042" y="61264"/>
                  </a:lnTo>
                  <a:lnTo>
                    <a:pt x="428180" y="56375"/>
                  </a:lnTo>
                  <a:lnTo>
                    <a:pt x="438492" y="51282"/>
                  </a:lnTo>
                  <a:lnTo>
                    <a:pt x="438492" y="97485"/>
                  </a:lnTo>
                  <a:lnTo>
                    <a:pt x="438111" y="105486"/>
                  </a:lnTo>
                  <a:lnTo>
                    <a:pt x="437603" y="108521"/>
                  </a:lnTo>
                  <a:lnTo>
                    <a:pt x="457657" y="108521"/>
                  </a:lnTo>
                  <a:lnTo>
                    <a:pt x="456768" y="105346"/>
                  </a:lnTo>
                  <a:lnTo>
                    <a:pt x="456514" y="97485"/>
                  </a:lnTo>
                  <a:lnTo>
                    <a:pt x="456514" y="40627"/>
                  </a:lnTo>
                  <a:lnTo>
                    <a:pt x="465696" y="34226"/>
                  </a:lnTo>
                  <a:lnTo>
                    <a:pt x="474586" y="27368"/>
                  </a:lnTo>
                  <a:lnTo>
                    <a:pt x="482993" y="20256"/>
                  </a:lnTo>
                  <a:lnTo>
                    <a:pt x="490664" y="13081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62108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58" name="object 58"/>
          <p:cNvGrpSpPr/>
          <p:nvPr/>
        </p:nvGrpSpPr>
        <p:grpSpPr>
          <a:xfrm>
            <a:off x="1907312" y="-1102434"/>
            <a:ext cx="801370" cy="97790"/>
            <a:chOff x="3419406" y="412041"/>
            <a:chExt cx="801370" cy="97790"/>
          </a:xfrm>
        </p:grpSpPr>
        <p:pic>
          <p:nvPicPr>
            <p:cNvPr id="59" name="object 5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419406" y="412041"/>
              <a:ext cx="207614" cy="97482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55231" y="417762"/>
              <a:ext cx="83515" cy="83515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64964" y="412041"/>
              <a:ext cx="332927" cy="97491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17243" y="434887"/>
              <a:ext cx="103073" cy="72872"/>
            </a:xfrm>
            <a:prstGeom prst="rect">
              <a:avLst/>
            </a:prstGeom>
          </p:spPr>
        </p:pic>
      </p:grpSp>
      <p:grpSp>
        <p:nvGrpSpPr>
          <p:cNvPr id="63" name="object 63"/>
          <p:cNvGrpSpPr/>
          <p:nvPr/>
        </p:nvGrpSpPr>
        <p:grpSpPr>
          <a:xfrm>
            <a:off x="2977884" y="-1116760"/>
            <a:ext cx="752475" cy="121285"/>
            <a:chOff x="4489977" y="397715"/>
            <a:chExt cx="752475" cy="121285"/>
          </a:xfrm>
        </p:grpSpPr>
        <p:sp>
          <p:nvSpPr>
            <p:cNvPr id="64" name="object 64"/>
            <p:cNvSpPr/>
            <p:nvPr/>
          </p:nvSpPr>
          <p:spPr>
            <a:xfrm>
              <a:off x="4489977" y="40239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24" y="0"/>
                  </a:moveTo>
                  <a:lnTo>
                    <a:pt x="34868" y="4482"/>
                  </a:lnTo>
                  <a:lnTo>
                    <a:pt x="16713" y="16713"/>
                  </a:lnTo>
                  <a:lnTo>
                    <a:pt x="4482" y="34868"/>
                  </a:lnTo>
                  <a:lnTo>
                    <a:pt x="0" y="57124"/>
                  </a:lnTo>
                  <a:lnTo>
                    <a:pt x="4482" y="79378"/>
                  </a:lnTo>
                  <a:lnTo>
                    <a:pt x="16713" y="97529"/>
                  </a:lnTo>
                  <a:lnTo>
                    <a:pt x="34868" y="109756"/>
                  </a:lnTo>
                  <a:lnTo>
                    <a:pt x="57124" y="114236"/>
                  </a:lnTo>
                  <a:lnTo>
                    <a:pt x="79385" y="109756"/>
                  </a:lnTo>
                  <a:lnTo>
                    <a:pt x="97540" y="97529"/>
                  </a:lnTo>
                  <a:lnTo>
                    <a:pt x="109768" y="79378"/>
                  </a:lnTo>
                  <a:lnTo>
                    <a:pt x="114249" y="57124"/>
                  </a:lnTo>
                  <a:lnTo>
                    <a:pt x="109768" y="34868"/>
                  </a:lnTo>
                  <a:lnTo>
                    <a:pt x="97540" y="16713"/>
                  </a:lnTo>
                  <a:lnTo>
                    <a:pt x="79385" y="4482"/>
                  </a:lnTo>
                  <a:lnTo>
                    <a:pt x="57124" y="0"/>
                  </a:lnTo>
                  <a:close/>
                </a:path>
              </a:pathLst>
            </a:custGeom>
            <a:solidFill>
              <a:srgbClr val="B1B3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4613046" y="400506"/>
              <a:ext cx="491490" cy="118745"/>
            </a:xfrm>
            <a:custGeom>
              <a:avLst/>
              <a:gdLst/>
              <a:ahLst/>
              <a:cxnLst/>
              <a:rect l="l" t="t" r="r" b="b"/>
              <a:pathLst>
                <a:path w="491489" h="118745">
                  <a:moveTo>
                    <a:pt x="46964" y="4699"/>
                  </a:moveTo>
                  <a:lnTo>
                    <a:pt x="32245" y="0"/>
                  </a:lnTo>
                  <a:lnTo>
                    <a:pt x="26009" y="13919"/>
                  </a:lnTo>
                  <a:lnTo>
                    <a:pt x="18262" y="27101"/>
                  </a:lnTo>
                  <a:lnTo>
                    <a:pt x="9448" y="38938"/>
                  </a:lnTo>
                  <a:lnTo>
                    <a:pt x="0" y="48856"/>
                  </a:lnTo>
                  <a:lnTo>
                    <a:pt x="2794" y="52539"/>
                  </a:lnTo>
                  <a:lnTo>
                    <a:pt x="7239" y="60667"/>
                  </a:lnTo>
                  <a:lnTo>
                    <a:pt x="8750" y="64350"/>
                  </a:lnTo>
                  <a:lnTo>
                    <a:pt x="12179" y="60921"/>
                  </a:lnTo>
                  <a:lnTo>
                    <a:pt x="15608" y="57251"/>
                  </a:lnTo>
                  <a:lnTo>
                    <a:pt x="18910" y="53060"/>
                  </a:lnTo>
                  <a:lnTo>
                    <a:pt x="18910" y="118160"/>
                  </a:lnTo>
                  <a:lnTo>
                    <a:pt x="33883" y="118160"/>
                  </a:lnTo>
                  <a:lnTo>
                    <a:pt x="33883" y="53060"/>
                  </a:lnTo>
                  <a:lnTo>
                    <a:pt x="33883" y="31229"/>
                  </a:lnTo>
                  <a:lnTo>
                    <a:pt x="37566" y="24638"/>
                  </a:lnTo>
                  <a:lnTo>
                    <a:pt x="40995" y="18008"/>
                  </a:lnTo>
                  <a:lnTo>
                    <a:pt x="44132" y="11353"/>
                  </a:lnTo>
                  <a:lnTo>
                    <a:pt x="46964" y="4699"/>
                  </a:lnTo>
                  <a:close/>
                </a:path>
                <a:path w="491489" h="118745">
                  <a:moveTo>
                    <a:pt x="120459" y="38074"/>
                  </a:moveTo>
                  <a:lnTo>
                    <a:pt x="88341" y="38074"/>
                  </a:lnTo>
                  <a:lnTo>
                    <a:pt x="88341" y="2273"/>
                  </a:lnTo>
                  <a:lnTo>
                    <a:pt x="72859" y="2273"/>
                  </a:lnTo>
                  <a:lnTo>
                    <a:pt x="72859" y="38074"/>
                  </a:lnTo>
                  <a:lnTo>
                    <a:pt x="39217" y="38074"/>
                  </a:lnTo>
                  <a:lnTo>
                    <a:pt x="39217" y="52793"/>
                  </a:lnTo>
                  <a:lnTo>
                    <a:pt x="72859" y="52793"/>
                  </a:lnTo>
                  <a:lnTo>
                    <a:pt x="72859" y="99009"/>
                  </a:lnTo>
                  <a:lnTo>
                    <a:pt x="42392" y="99009"/>
                  </a:lnTo>
                  <a:lnTo>
                    <a:pt x="42392" y="113461"/>
                  </a:lnTo>
                  <a:lnTo>
                    <a:pt x="118300" y="113461"/>
                  </a:lnTo>
                  <a:lnTo>
                    <a:pt x="118300" y="99009"/>
                  </a:lnTo>
                  <a:lnTo>
                    <a:pt x="88341" y="99009"/>
                  </a:lnTo>
                  <a:lnTo>
                    <a:pt x="88341" y="52793"/>
                  </a:lnTo>
                  <a:lnTo>
                    <a:pt x="120459" y="52793"/>
                  </a:lnTo>
                  <a:lnTo>
                    <a:pt x="120459" y="38074"/>
                  </a:lnTo>
                  <a:close/>
                </a:path>
                <a:path w="491489" h="118745">
                  <a:moveTo>
                    <a:pt x="245808" y="96850"/>
                  </a:moveTo>
                  <a:lnTo>
                    <a:pt x="192112" y="96850"/>
                  </a:lnTo>
                  <a:lnTo>
                    <a:pt x="192112" y="52400"/>
                  </a:lnTo>
                  <a:lnTo>
                    <a:pt x="236918" y="52400"/>
                  </a:lnTo>
                  <a:lnTo>
                    <a:pt x="236918" y="37160"/>
                  </a:lnTo>
                  <a:lnTo>
                    <a:pt x="192112" y="37160"/>
                  </a:lnTo>
                  <a:lnTo>
                    <a:pt x="192112" y="1600"/>
                  </a:lnTo>
                  <a:lnTo>
                    <a:pt x="175869" y="1600"/>
                  </a:lnTo>
                  <a:lnTo>
                    <a:pt x="175869" y="37160"/>
                  </a:lnTo>
                  <a:lnTo>
                    <a:pt x="175869" y="52400"/>
                  </a:lnTo>
                  <a:lnTo>
                    <a:pt x="175869" y="96850"/>
                  </a:lnTo>
                  <a:lnTo>
                    <a:pt x="130429" y="96850"/>
                  </a:lnTo>
                  <a:lnTo>
                    <a:pt x="130429" y="112090"/>
                  </a:lnTo>
                  <a:lnTo>
                    <a:pt x="245808" y="112090"/>
                  </a:lnTo>
                  <a:lnTo>
                    <a:pt x="245808" y="96850"/>
                  </a:lnTo>
                  <a:close/>
                </a:path>
                <a:path w="491489" h="118745">
                  <a:moveTo>
                    <a:pt x="369887" y="30454"/>
                  </a:moveTo>
                  <a:lnTo>
                    <a:pt x="366458" y="31089"/>
                  </a:lnTo>
                  <a:lnTo>
                    <a:pt x="362648" y="31356"/>
                  </a:lnTo>
                  <a:lnTo>
                    <a:pt x="346532" y="31356"/>
                  </a:lnTo>
                  <a:lnTo>
                    <a:pt x="346532" y="12941"/>
                  </a:lnTo>
                  <a:lnTo>
                    <a:pt x="347421" y="6210"/>
                  </a:lnTo>
                  <a:lnTo>
                    <a:pt x="329260" y="6210"/>
                  </a:lnTo>
                  <a:lnTo>
                    <a:pt x="330034" y="12941"/>
                  </a:lnTo>
                  <a:lnTo>
                    <a:pt x="330034" y="31356"/>
                  </a:lnTo>
                  <a:lnTo>
                    <a:pt x="299948" y="31356"/>
                  </a:lnTo>
                  <a:lnTo>
                    <a:pt x="299948" y="13843"/>
                  </a:lnTo>
                  <a:lnTo>
                    <a:pt x="300697" y="7366"/>
                  </a:lnTo>
                  <a:lnTo>
                    <a:pt x="282689" y="7366"/>
                  </a:lnTo>
                  <a:lnTo>
                    <a:pt x="283451" y="15100"/>
                  </a:lnTo>
                  <a:lnTo>
                    <a:pt x="283451" y="31356"/>
                  </a:lnTo>
                  <a:lnTo>
                    <a:pt x="266306" y="31356"/>
                  </a:lnTo>
                  <a:lnTo>
                    <a:pt x="258953" y="30213"/>
                  </a:lnTo>
                  <a:lnTo>
                    <a:pt x="258953" y="47472"/>
                  </a:lnTo>
                  <a:lnTo>
                    <a:pt x="266306" y="46964"/>
                  </a:lnTo>
                  <a:lnTo>
                    <a:pt x="283451" y="46964"/>
                  </a:lnTo>
                  <a:lnTo>
                    <a:pt x="283451" y="69938"/>
                  </a:lnTo>
                  <a:lnTo>
                    <a:pt x="283070" y="75006"/>
                  </a:lnTo>
                  <a:lnTo>
                    <a:pt x="282689" y="77546"/>
                  </a:lnTo>
                  <a:lnTo>
                    <a:pt x="300456" y="77546"/>
                  </a:lnTo>
                  <a:lnTo>
                    <a:pt x="299948" y="69811"/>
                  </a:lnTo>
                  <a:lnTo>
                    <a:pt x="299948" y="46964"/>
                  </a:lnTo>
                  <a:lnTo>
                    <a:pt x="330034" y="46964"/>
                  </a:lnTo>
                  <a:lnTo>
                    <a:pt x="330034" y="51790"/>
                  </a:lnTo>
                  <a:lnTo>
                    <a:pt x="327964" y="71678"/>
                  </a:lnTo>
                  <a:lnTo>
                    <a:pt x="321576" y="85623"/>
                  </a:lnTo>
                  <a:lnTo>
                    <a:pt x="310591" y="95313"/>
                  </a:lnTo>
                  <a:lnTo>
                    <a:pt x="294741" y="102425"/>
                  </a:lnTo>
                  <a:lnTo>
                    <a:pt x="308330" y="115252"/>
                  </a:lnTo>
                  <a:lnTo>
                    <a:pt x="327202" y="103987"/>
                  </a:lnTo>
                  <a:lnTo>
                    <a:pt x="338899" y="89966"/>
                  </a:lnTo>
                  <a:lnTo>
                    <a:pt x="344855" y="72555"/>
                  </a:lnTo>
                  <a:lnTo>
                    <a:pt x="346532" y="51142"/>
                  </a:lnTo>
                  <a:lnTo>
                    <a:pt x="346532" y="46964"/>
                  </a:lnTo>
                  <a:lnTo>
                    <a:pt x="362648" y="46964"/>
                  </a:lnTo>
                  <a:lnTo>
                    <a:pt x="369887" y="47332"/>
                  </a:lnTo>
                  <a:lnTo>
                    <a:pt x="369887" y="30454"/>
                  </a:lnTo>
                  <a:close/>
                </a:path>
                <a:path w="491489" h="118745">
                  <a:moveTo>
                    <a:pt x="491413" y="17399"/>
                  </a:moveTo>
                  <a:lnTo>
                    <a:pt x="477710" y="4318"/>
                  </a:lnTo>
                  <a:lnTo>
                    <a:pt x="470484" y="12217"/>
                  </a:lnTo>
                  <a:lnTo>
                    <a:pt x="461632" y="20447"/>
                  </a:lnTo>
                  <a:lnTo>
                    <a:pt x="417423" y="47574"/>
                  </a:lnTo>
                  <a:lnTo>
                    <a:pt x="386448" y="57886"/>
                  </a:lnTo>
                  <a:lnTo>
                    <a:pt x="394449" y="73875"/>
                  </a:lnTo>
                  <a:lnTo>
                    <a:pt x="406196" y="70053"/>
                  </a:lnTo>
                  <a:lnTo>
                    <a:pt x="417804" y="65582"/>
                  </a:lnTo>
                  <a:lnTo>
                    <a:pt x="428942" y="60693"/>
                  </a:lnTo>
                  <a:lnTo>
                    <a:pt x="439254" y="55600"/>
                  </a:lnTo>
                  <a:lnTo>
                    <a:pt x="439254" y="101803"/>
                  </a:lnTo>
                  <a:lnTo>
                    <a:pt x="438873" y="109804"/>
                  </a:lnTo>
                  <a:lnTo>
                    <a:pt x="438365" y="112839"/>
                  </a:lnTo>
                  <a:lnTo>
                    <a:pt x="458419" y="112839"/>
                  </a:lnTo>
                  <a:lnTo>
                    <a:pt x="457530" y="109664"/>
                  </a:lnTo>
                  <a:lnTo>
                    <a:pt x="457276" y="101803"/>
                  </a:lnTo>
                  <a:lnTo>
                    <a:pt x="457276" y="44945"/>
                  </a:lnTo>
                  <a:lnTo>
                    <a:pt x="466458" y="38544"/>
                  </a:lnTo>
                  <a:lnTo>
                    <a:pt x="475348" y="31686"/>
                  </a:lnTo>
                  <a:lnTo>
                    <a:pt x="483755" y="24574"/>
                  </a:lnTo>
                  <a:lnTo>
                    <a:pt x="491413" y="17399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25740" y="397715"/>
              <a:ext cx="116714" cy="118795"/>
            </a:xfrm>
            <a:prstGeom prst="rect">
              <a:avLst/>
            </a:prstGeom>
          </p:spPr>
        </p:pic>
      </p:grpSp>
      <p:grpSp>
        <p:nvGrpSpPr>
          <p:cNvPr id="67" name="object 67"/>
          <p:cNvGrpSpPr/>
          <p:nvPr/>
        </p:nvGrpSpPr>
        <p:grpSpPr>
          <a:xfrm>
            <a:off x="3866507" y="-1102434"/>
            <a:ext cx="847090" cy="97790"/>
            <a:chOff x="5378601" y="412041"/>
            <a:chExt cx="847090" cy="97790"/>
          </a:xfrm>
        </p:grpSpPr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378601" y="412051"/>
              <a:ext cx="254457" cy="97485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660138" y="417762"/>
              <a:ext cx="83515" cy="83515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775714" y="412041"/>
              <a:ext cx="327084" cy="97482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22162" y="434887"/>
              <a:ext cx="103060" cy="72872"/>
            </a:xfrm>
            <a:prstGeom prst="rect">
              <a:avLst/>
            </a:prstGeom>
          </p:spPr>
        </p:pic>
      </p:grpSp>
      <p:grpSp>
        <p:nvGrpSpPr>
          <p:cNvPr id="72" name="object 72"/>
          <p:cNvGrpSpPr/>
          <p:nvPr/>
        </p:nvGrpSpPr>
        <p:grpSpPr>
          <a:xfrm>
            <a:off x="7144916" y="105525"/>
            <a:ext cx="110489" cy="3081655"/>
            <a:chOff x="8657009" y="1619999"/>
            <a:chExt cx="110489" cy="3081655"/>
          </a:xfrm>
        </p:grpSpPr>
        <p:sp>
          <p:nvSpPr>
            <p:cNvPr id="73" name="object 73"/>
            <p:cNvSpPr/>
            <p:nvPr/>
          </p:nvSpPr>
          <p:spPr>
            <a:xfrm>
              <a:off x="8712000" y="1632699"/>
              <a:ext cx="0" cy="3056255"/>
            </a:xfrm>
            <a:custGeom>
              <a:avLst/>
              <a:gdLst/>
              <a:ahLst/>
              <a:cxnLst/>
              <a:rect l="l" t="t" r="r" b="b"/>
              <a:pathLst>
                <a:path h="3056254">
                  <a:moveTo>
                    <a:pt x="0" y="0"/>
                  </a:moveTo>
                  <a:lnTo>
                    <a:pt x="0" y="3056204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8657006" y="1619998"/>
              <a:ext cx="110489" cy="3081655"/>
            </a:xfrm>
            <a:custGeom>
              <a:avLst/>
              <a:gdLst/>
              <a:ahLst/>
              <a:cxnLst/>
              <a:rect l="l" t="t" r="r" b="b"/>
              <a:pathLst>
                <a:path w="110490" h="3081654">
                  <a:moveTo>
                    <a:pt x="109982" y="2986354"/>
                  </a:moveTo>
                  <a:lnTo>
                    <a:pt x="0" y="2986354"/>
                  </a:lnTo>
                  <a:lnTo>
                    <a:pt x="54991" y="3081604"/>
                  </a:lnTo>
                  <a:lnTo>
                    <a:pt x="109982" y="2986354"/>
                  </a:lnTo>
                  <a:close/>
                </a:path>
                <a:path w="110490" h="308165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7471432" y="1138334"/>
            <a:ext cx="190500" cy="351790"/>
            <a:chOff x="8983526" y="2652809"/>
            <a:chExt cx="190500" cy="351790"/>
          </a:xfrm>
        </p:grpSpPr>
        <p:pic>
          <p:nvPicPr>
            <p:cNvPr id="76" name="object 7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983526" y="2652809"/>
              <a:ext cx="190294" cy="273570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8983530" y="2958105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8" name="object 78"/>
          <p:cNvGrpSpPr/>
          <p:nvPr/>
        </p:nvGrpSpPr>
        <p:grpSpPr>
          <a:xfrm>
            <a:off x="7471439" y="1520586"/>
            <a:ext cx="190500" cy="608965"/>
            <a:chOff x="8983533" y="3035060"/>
            <a:chExt cx="190500" cy="608965"/>
          </a:xfrm>
        </p:grpSpPr>
        <p:pic>
          <p:nvPicPr>
            <p:cNvPr id="79" name="object 7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987094" y="3192293"/>
              <a:ext cx="145821" cy="206286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3" y="3035060"/>
              <a:ext cx="190284" cy="126784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987094" y="3437147"/>
              <a:ext cx="145821" cy="206286"/>
            </a:xfrm>
            <a:prstGeom prst="rect">
              <a:avLst/>
            </a:prstGeom>
          </p:spPr>
        </p:pic>
      </p:grpSp>
      <p:sp>
        <p:nvSpPr>
          <p:cNvPr id="82" name="object 82"/>
          <p:cNvSpPr/>
          <p:nvPr/>
        </p:nvSpPr>
        <p:spPr>
          <a:xfrm>
            <a:off x="7265308" y="2651760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58"/>
                </a:moveTo>
                <a:lnTo>
                  <a:pt x="18402" y="313258"/>
                </a:lnTo>
                <a:lnTo>
                  <a:pt x="18402" y="372033"/>
                </a:lnTo>
                <a:lnTo>
                  <a:pt x="32740" y="372033"/>
                </a:lnTo>
                <a:lnTo>
                  <a:pt x="32740" y="313258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13"/>
                </a:moveTo>
                <a:lnTo>
                  <a:pt x="30581" y="254114"/>
                </a:lnTo>
                <a:lnTo>
                  <a:pt x="24612" y="267487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78"/>
                </a:lnTo>
                <a:lnTo>
                  <a:pt x="2527" y="304749"/>
                </a:lnTo>
                <a:lnTo>
                  <a:pt x="6604" y="313131"/>
                </a:lnTo>
                <a:lnTo>
                  <a:pt x="8001" y="316814"/>
                </a:lnTo>
                <a:lnTo>
                  <a:pt x="11544" y="313258"/>
                </a:lnTo>
                <a:lnTo>
                  <a:pt x="14922" y="309397"/>
                </a:lnTo>
                <a:lnTo>
                  <a:pt x="18402" y="304888"/>
                </a:lnTo>
                <a:lnTo>
                  <a:pt x="18402" y="313131"/>
                </a:lnTo>
                <a:lnTo>
                  <a:pt x="32740" y="313131"/>
                </a:lnTo>
                <a:lnTo>
                  <a:pt x="32740" y="304888"/>
                </a:lnTo>
                <a:lnTo>
                  <a:pt x="32740" y="283311"/>
                </a:lnTo>
                <a:lnTo>
                  <a:pt x="36068" y="277253"/>
                </a:lnTo>
                <a:lnTo>
                  <a:pt x="39192" y="271119"/>
                </a:lnTo>
                <a:lnTo>
                  <a:pt x="42062" y="264947"/>
                </a:lnTo>
                <a:lnTo>
                  <a:pt x="44678" y="258813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58"/>
                </a:moveTo>
                <a:lnTo>
                  <a:pt x="53682" y="313131"/>
                </a:lnTo>
                <a:lnTo>
                  <a:pt x="32740" y="313131"/>
                </a:lnTo>
                <a:lnTo>
                  <a:pt x="32740" y="313258"/>
                </a:lnTo>
                <a:lnTo>
                  <a:pt x="53695" y="313258"/>
                </a:lnTo>
                <a:close/>
              </a:path>
              <a:path w="121920" h="499745">
                <a:moveTo>
                  <a:pt x="68084" y="313131"/>
                </a:moveTo>
                <a:lnTo>
                  <a:pt x="67322" y="309397"/>
                </a:lnTo>
                <a:lnTo>
                  <a:pt x="64223" y="296760"/>
                </a:lnTo>
                <a:lnTo>
                  <a:pt x="50634" y="299173"/>
                </a:lnTo>
                <a:lnTo>
                  <a:pt x="53492" y="312051"/>
                </a:lnTo>
                <a:lnTo>
                  <a:pt x="53619" y="312813"/>
                </a:lnTo>
                <a:lnTo>
                  <a:pt x="53682" y="313131"/>
                </a:lnTo>
                <a:lnTo>
                  <a:pt x="68084" y="313131"/>
                </a:lnTo>
                <a:close/>
              </a:path>
              <a:path w="121920" h="499745">
                <a:moveTo>
                  <a:pt x="73240" y="345630"/>
                </a:moveTo>
                <a:lnTo>
                  <a:pt x="72059" y="335000"/>
                </a:lnTo>
                <a:lnTo>
                  <a:pt x="70015" y="322529"/>
                </a:lnTo>
                <a:lnTo>
                  <a:pt x="68110" y="313258"/>
                </a:lnTo>
                <a:lnTo>
                  <a:pt x="53695" y="313258"/>
                </a:lnTo>
                <a:lnTo>
                  <a:pt x="55829" y="325462"/>
                </a:lnTo>
                <a:lnTo>
                  <a:pt x="57480" y="338150"/>
                </a:lnTo>
                <a:lnTo>
                  <a:pt x="58254" y="348805"/>
                </a:lnTo>
                <a:lnTo>
                  <a:pt x="73240" y="345630"/>
                </a:lnTo>
                <a:close/>
              </a:path>
              <a:path w="121920" h="499745">
                <a:moveTo>
                  <a:pt x="90538" y="313131"/>
                </a:moveTo>
                <a:lnTo>
                  <a:pt x="68084" y="313131"/>
                </a:lnTo>
                <a:lnTo>
                  <a:pt x="68110" y="313258"/>
                </a:lnTo>
                <a:lnTo>
                  <a:pt x="90512" y="313258"/>
                </a:lnTo>
                <a:lnTo>
                  <a:pt x="90538" y="313131"/>
                </a:lnTo>
                <a:close/>
              </a:path>
              <a:path w="121920" h="499745">
                <a:moveTo>
                  <a:pt x="102044" y="183591"/>
                </a:moveTo>
                <a:lnTo>
                  <a:pt x="99669" y="165100"/>
                </a:lnTo>
                <a:lnTo>
                  <a:pt x="93154" y="151104"/>
                </a:lnTo>
                <a:lnTo>
                  <a:pt x="83413" y="142265"/>
                </a:lnTo>
                <a:lnTo>
                  <a:pt x="71323" y="139166"/>
                </a:lnTo>
                <a:lnTo>
                  <a:pt x="61455" y="140982"/>
                </a:lnTo>
                <a:lnTo>
                  <a:pt x="52908" y="145694"/>
                </a:lnTo>
                <a:lnTo>
                  <a:pt x="45859" y="152184"/>
                </a:lnTo>
                <a:lnTo>
                  <a:pt x="40487" y="159346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64"/>
                </a:lnTo>
                <a:lnTo>
                  <a:pt x="28422" y="132829"/>
                </a:lnTo>
                <a:lnTo>
                  <a:pt x="27914" y="141084"/>
                </a:lnTo>
                <a:lnTo>
                  <a:pt x="26047" y="155790"/>
                </a:lnTo>
                <a:lnTo>
                  <a:pt x="24917" y="166179"/>
                </a:lnTo>
                <a:lnTo>
                  <a:pt x="24142" y="176339"/>
                </a:lnTo>
                <a:lnTo>
                  <a:pt x="23850" y="185623"/>
                </a:lnTo>
                <a:lnTo>
                  <a:pt x="23850" y="194005"/>
                </a:lnTo>
                <a:lnTo>
                  <a:pt x="25387" y="206438"/>
                </a:lnTo>
                <a:lnTo>
                  <a:pt x="40741" y="205295"/>
                </a:lnTo>
                <a:lnTo>
                  <a:pt x="40106" y="199593"/>
                </a:lnTo>
                <a:lnTo>
                  <a:pt x="39979" y="195656"/>
                </a:lnTo>
                <a:lnTo>
                  <a:pt x="57810" y="157480"/>
                </a:lnTo>
                <a:lnTo>
                  <a:pt x="68275" y="153771"/>
                </a:lnTo>
                <a:lnTo>
                  <a:pt x="75311" y="155740"/>
                </a:lnTo>
                <a:lnTo>
                  <a:pt x="80632" y="161505"/>
                </a:lnTo>
                <a:lnTo>
                  <a:pt x="83997" y="170853"/>
                </a:lnTo>
                <a:lnTo>
                  <a:pt x="85166" y="183591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45"/>
                </a:lnTo>
                <a:lnTo>
                  <a:pt x="38074" y="227139"/>
                </a:lnTo>
                <a:lnTo>
                  <a:pt x="47459" y="241477"/>
                </a:lnTo>
                <a:lnTo>
                  <a:pt x="69913" y="234861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591"/>
                </a:lnTo>
                <a:close/>
              </a:path>
              <a:path w="121920" h="499745">
                <a:moveTo>
                  <a:pt x="109664" y="298665"/>
                </a:moveTo>
                <a:lnTo>
                  <a:pt x="93167" y="295998"/>
                </a:lnTo>
                <a:lnTo>
                  <a:pt x="91224" y="309397"/>
                </a:lnTo>
                <a:lnTo>
                  <a:pt x="91097" y="310261"/>
                </a:lnTo>
                <a:lnTo>
                  <a:pt x="90601" y="312813"/>
                </a:lnTo>
                <a:lnTo>
                  <a:pt x="90538" y="313131"/>
                </a:lnTo>
                <a:lnTo>
                  <a:pt x="106527" y="313131"/>
                </a:lnTo>
                <a:lnTo>
                  <a:pt x="109550" y="299173"/>
                </a:lnTo>
                <a:lnTo>
                  <a:pt x="109664" y="298665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46"/>
                </a:lnTo>
                <a:lnTo>
                  <a:pt x="112204" y="413346"/>
                </a:lnTo>
                <a:lnTo>
                  <a:pt x="112204" y="403199"/>
                </a:lnTo>
                <a:lnTo>
                  <a:pt x="112204" y="395706"/>
                </a:lnTo>
                <a:lnTo>
                  <a:pt x="112204" y="385813"/>
                </a:lnTo>
                <a:lnTo>
                  <a:pt x="96977" y="385813"/>
                </a:lnTo>
                <a:lnTo>
                  <a:pt x="96977" y="395706"/>
                </a:lnTo>
                <a:lnTo>
                  <a:pt x="96977" y="403199"/>
                </a:lnTo>
                <a:lnTo>
                  <a:pt x="82257" y="403199"/>
                </a:lnTo>
                <a:lnTo>
                  <a:pt x="82257" y="395706"/>
                </a:lnTo>
                <a:lnTo>
                  <a:pt x="96977" y="395706"/>
                </a:lnTo>
                <a:lnTo>
                  <a:pt x="96977" y="385813"/>
                </a:lnTo>
                <a:lnTo>
                  <a:pt x="68414" y="385813"/>
                </a:lnTo>
                <a:lnTo>
                  <a:pt x="68414" y="395706"/>
                </a:lnTo>
                <a:lnTo>
                  <a:pt x="68414" y="403199"/>
                </a:lnTo>
                <a:lnTo>
                  <a:pt x="54076" y="403199"/>
                </a:lnTo>
                <a:lnTo>
                  <a:pt x="54076" y="395706"/>
                </a:lnTo>
                <a:lnTo>
                  <a:pt x="68414" y="395706"/>
                </a:lnTo>
                <a:lnTo>
                  <a:pt x="68414" y="385813"/>
                </a:lnTo>
                <a:lnTo>
                  <a:pt x="40360" y="385813"/>
                </a:lnTo>
                <a:lnTo>
                  <a:pt x="40360" y="395706"/>
                </a:lnTo>
                <a:lnTo>
                  <a:pt x="40360" y="403199"/>
                </a:lnTo>
                <a:lnTo>
                  <a:pt x="26276" y="403199"/>
                </a:lnTo>
                <a:lnTo>
                  <a:pt x="26276" y="395706"/>
                </a:lnTo>
                <a:lnTo>
                  <a:pt x="40360" y="395706"/>
                </a:lnTo>
                <a:lnTo>
                  <a:pt x="40360" y="385813"/>
                </a:lnTo>
                <a:lnTo>
                  <a:pt x="11811" y="385813"/>
                </a:lnTo>
                <a:lnTo>
                  <a:pt x="11811" y="413346"/>
                </a:lnTo>
                <a:lnTo>
                  <a:pt x="54952" y="413346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65"/>
                </a:lnTo>
                <a:lnTo>
                  <a:pt x="52425" y="434289"/>
                </a:lnTo>
                <a:lnTo>
                  <a:pt x="36423" y="434289"/>
                </a:lnTo>
                <a:lnTo>
                  <a:pt x="36423" y="478713"/>
                </a:lnTo>
                <a:lnTo>
                  <a:pt x="107886" y="478713"/>
                </a:lnTo>
                <a:lnTo>
                  <a:pt x="107886" y="470725"/>
                </a:lnTo>
                <a:lnTo>
                  <a:pt x="107886" y="466153"/>
                </a:lnTo>
                <a:lnTo>
                  <a:pt x="107886" y="434289"/>
                </a:lnTo>
                <a:lnTo>
                  <a:pt x="93294" y="434289"/>
                </a:lnTo>
                <a:lnTo>
                  <a:pt x="93294" y="470725"/>
                </a:lnTo>
                <a:lnTo>
                  <a:pt x="50520" y="470725"/>
                </a:lnTo>
                <a:lnTo>
                  <a:pt x="50520" y="466153"/>
                </a:lnTo>
                <a:lnTo>
                  <a:pt x="93294" y="466153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08"/>
                </a:lnTo>
                <a:lnTo>
                  <a:pt x="50520" y="446608"/>
                </a:lnTo>
                <a:lnTo>
                  <a:pt x="50520" y="442290"/>
                </a:lnTo>
                <a:lnTo>
                  <a:pt x="93294" y="442290"/>
                </a:lnTo>
                <a:lnTo>
                  <a:pt x="93294" y="434289"/>
                </a:lnTo>
                <a:lnTo>
                  <a:pt x="67030" y="434289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07"/>
                </a:moveTo>
                <a:lnTo>
                  <a:pt x="86944" y="276707"/>
                </a:lnTo>
                <a:lnTo>
                  <a:pt x="86944" y="255511"/>
                </a:lnTo>
                <a:lnTo>
                  <a:pt x="71716" y="255511"/>
                </a:lnTo>
                <a:lnTo>
                  <a:pt x="71716" y="276707"/>
                </a:lnTo>
                <a:lnTo>
                  <a:pt x="41884" y="276707"/>
                </a:lnTo>
                <a:lnTo>
                  <a:pt x="41884" y="291045"/>
                </a:lnTo>
                <a:lnTo>
                  <a:pt x="118681" y="291045"/>
                </a:lnTo>
                <a:lnTo>
                  <a:pt x="118681" y="276707"/>
                </a:lnTo>
                <a:close/>
              </a:path>
              <a:path w="121920" h="499745">
                <a:moveTo>
                  <a:pt x="119697" y="483539"/>
                </a:moveTo>
                <a:lnTo>
                  <a:pt x="28054" y="483539"/>
                </a:lnTo>
                <a:lnTo>
                  <a:pt x="28054" y="436067"/>
                </a:lnTo>
                <a:lnTo>
                  <a:pt x="12687" y="436067"/>
                </a:lnTo>
                <a:lnTo>
                  <a:pt x="12687" y="499541"/>
                </a:lnTo>
                <a:lnTo>
                  <a:pt x="28054" y="499541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39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590"/>
                </a:lnTo>
                <a:lnTo>
                  <a:pt x="94513" y="18986"/>
                </a:lnTo>
                <a:lnTo>
                  <a:pt x="106540" y="15925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70"/>
                </a:lnTo>
                <a:lnTo>
                  <a:pt x="78689" y="8636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39"/>
                </a:lnTo>
                <a:lnTo>
                  <a:pt x="52158" y="79997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52"/>
                </a:lnTo>
                <a:lnTo>
                  <a:pt x="68630" y="71945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56"/>
                </a:moveTo>
                <a:lnTo>
                  <a:pt x="95567" y="352856"/>
                </a:lnTo>
                <a:lnTo>
                  <a:pt x="99339" y="340715"/>
                </a:lnTo>
                <a:lnTo>
                  <a:pt x="103085" y="327101"/>
                </a:lnTo>
                <a:lnTo>
                  <a:pt x="106489" y="313258"/>
                </a:lnTo>
                <a:lnTo>
                  <a:pt x="90512" y="313258"/>
                </a:lnTo>
                <a:lnTo>
                  <a:pt x="88138" y="325462"/>
                </a:lnTo>
                <a:lnTo>
                  <a:pt x="84683" y="339966"/>
                </a:lnTo>
                <a:lnTo>
                  <a:pt x="80975" y="352856"/>
                </a:lnTo>
                <a:lnTo>
                  <a:pt x="39344" y="352856"/>
                </a:lnTo>
                <a:lnTo>
                  <a:pt x="39344" y="367080"/>
                </a:lnTo>
                <a:lnTo>
                  <a:pt x="121348" y="367080"/>
                </a:lnTo>
                <a:lnTo>
                  <a:pt x="121348" y="352856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3" name="object 83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7265939" y="3239580"/>
            <a:ext cx="121860" cy="466632"/>
          </a:xfrm>
          <a:prstGeom prst="rect">
            <a:avLst/>
          </a:prstGeom>
        </p:spPr>
      </p:pic>
      <p:grpSp>
        <p:nvGrpSpPr>
          <p:cNvPr id="84" name="object 84"/>
          <p:cNvGrpSpPr/>
          <p:nvPr/>
        </p:nvGrpSpPr>
        <p:grpSpPr>
          <a:xfrm>
            <a:off x="7144916" y="3187124"/>
            <a:ext cx="110489" cy="3081655"/>
            <a:chOff x="8657009" y="4701598"/>
            <a:chExt cx="110489" cy="3081655"/>
          </a:xfrm>
        </p:grpSpPr>
        <p:sp>
          <p:nvSpPr>
            <p:cNvPr id="85" name="object 85"/>
            <p:cNvSpPr/>
            <p:nvPr/>
          </p:nvSpPr>
          <p:spPr>
            <a:xfrm>
              <a:off x="8712000" y="4765098"/>
              <a:ext cx="0" cy="2954655"/>
            </a:xfrm>
            <a:custGeom>
              <a:avLst/>
              <a:gdLst/>
              <a:ahLst/>
              <a:cxnLst/>
              <a:rect l="l" t="t" r="r" b="b"/>
              <a:pathLst>
                <a:path h="2954654">
                  <a:moveTo>
                    <a:pt x="0" y="0"/>
                  </a:moveTo>
                  <a:lnTo>
                    <a:pt x="0" y="2954604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8657006" y="4701603"/>
              <a:ext cx="110489" cy="3081655"/>
            </a:xfrm>
            <a:custGeom>
              <a:avLst/>
              <a:gdLst/>
              <a:ahLst/>
              <a:cxnLst/>
              <a:rect l="l" t="t" r="r" b="b"/>
              <a:pathLst>
                <a:path w="110490" h="3081654">
                  <a:moveTo>
                    <a:pt x="109982" y="2986354"/>
                  </a:moveTo>
                  <a:lnTo>
                    <a:pt x="0" y="2986354"/>
                  </a:lnTo>
                  <a:lnTo>
                    <a:pt x="54991" y="3081604"/>
                  </a:lnTo>
                  <a:lnTo>
                    <a:pt x="109982" y="2986354"/>
                  </a:lnTo>
                  <a:close/>
                </a:path>
                <a:path w="110490" h="3081654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7" name="object 87"/>
          <p:cNvGrpSpPr/>
          <p:nvPr/>
        </p:nvGrpSpPr>
        <p:grpSpPr>
          <a:xfrm>
            <a:off x="7471432" y="4219939"/>
            <a:ext cx="190500" cy="991235"/>
            <a:chOff x="8983526" y="5734413"/>
            <a:chExt cx="190500" cy="991235"/>
          </a:xfrm>
        </p:grpSpPr>
        <p:pic>
          <p:nvPicPr>
            <p:cNvPr id="88" name="object 8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8983526" y="5734413"/>
              <a:ext cx="190294" cy="273570"/>
            </a:xfrm>
            <a:prstGeom prst="rect">
              <a:avLst/>
            </a:prstGeom>
          </p:spPr>
        </p:pic>
        <p:sp>
          <p:nvSpPr>
            <p:cNvPr id="89" name="object 89"/>
            <p:cNvSpPr/>
            <p:nvPr/>
          </p:nvSpPr>
          <p:spPr>
            <a:xfrm>
              <a:off x="8983530" y="6039710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89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46"/>
                  </a:lnTo>
                  <a:lnTo>
                    <a:pt x="7054" y="39852"/>
                  </a:lnTo>
                  <a:lnTo>
                    <a:pt x="14798" y="44734"/>
                  </a:lnTo>
                  <a:lnTo>
                    <a:pt x="24396" y="46494"/>
                  </a:lnTo>
                  <a:lnTo>
                    <a:pt x="34100" y="44734"/>
                  </a:lnTo>
                  <a:lnTo>
                    <a:pt x="41827" y="39852"/>
                  </a:lnTo>
                  <a:lnTo>
                    <a:pt x="46935" y="32446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0" name="object 9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983533" y="6116664"/>
              <a:ext cx="190284" cy="126784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987094" y="6273904"/>
              <a:ext cx="145821" cy="206286"/>
            </a:xfrm>
            <a:prstGeom prst="rect">
              <a:avLst/>
            </a:prstGeom>
          </p:spPr>
        </p:pic>
        <p:pic>
          <p:nvPicPr>
            <p:cNvPr id="92" name="object 92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987094" y="6518751"/>
              <a:ext cx="145821" cy="206286"/>
            </a:xfrm>
            <a:prstGeom prst="rect">
              <a:avLst/>
            </a:prstGeom>
          </p:spPr>
        </p:pic>
      </p:grpSp>
      <p:sp>
        <p:nvSpPr>
          <p:cNvPr id="93" name="object 93"/>
          <p:cNvSpPr/>
          <p:nvPr/>
        </p:nvSpPr>
        <p:spPr>
          <a:xfrm>
            <a:off x="7265308" y="5733352"/>
            <a:ext cx="121920" cy="499745"/>
          </a:xfrm>
          <a:custGeom>
            <a:avLst/>
            <a:gdLst/>
            <a:ahLst/>
            <a:cxnLst/>
            <a:rect l="l" t="t" r="r" b="b"/>
            <a:pathLst>
              <a:path w="121920" h="499745">
                <a:moveTo>
                  <a:pt x="32740" y="313270"/>
                </a:moveTo>
                <a:lnTo>
                  <a:pt x="18402" y="313270"/>
                </a:lnTo>
                <a:lnTo>
                  <a:pt x="18402" y="372046"/>
                </a:lnTo>
                <a:lnTo>
                  <a:pt x="32740" y="372046"/>
                </a:lnTo>
                <a:lnTo>
                  <a:pt x="32740" y="313270"/>
                </a:lnTo>
                <a:close/>
              </a:path>
              <a:path w="121920" h="499745">
                <a:moveTo>
                  <a:pt x="33756" y="104584"/>
                </a:moveTo>
                <a:lnTo>
                  <a:pt x="18135" y="104584"/>
                </a:lnTo>
                <a:lnTo>
                  <a:pt x="9766" y="104584"/>
                </a:lnTo>
                <a:lnTo>
                  <a:pt x="5054" y="104584"/>
                </a:lnTo>
                <a:lnTo>
                  <a:pt x="6591" y="108267"/>
                </a:lnTo>
                <a:lnTo>
                  <a:pt x="8255" y="113220"/>
                </a:lnTo>
                <a:lnTo>
                  <a:pt x="8648" y="114490"/>
                </a:lnTo>
                <a:lnTo>
                  <a:pt x="8978" y="117906"/>
                </a:lnTo>
                <a:lnTo>
                  <a:pt x="9017" y="118287"/>
                </a:lnTo>
                <a:lnTo>
                  <a:pt x="16129" y="118287"/>
                </a:lnTo>
                <a:lnTo>
                  <a:pt x="22021" y="117906"/>
                </a:lnTo>
                <a:lnTo>
                  <a:pt x="23749" y="117906"/>
                </a:lnTo>
                <a:lnTo>
                  <a:pt x="28295" y="115506"/>
                </a:lnTo>
                <a:lnTo>
                  <a:pt x="32486" y="113220"/>
                </a:lnTo>
                <a:lnTo>
                  <a:pt x="33756" y="109537"/>
                </a:lnTo>
                <a:lnTo>
                  <a:pt x="33756" y="104584"/>
                </a:lnTo>
                <a:close/>
              </a:path>
              <a:path w="121920" h="499745">
                <a:moveTo>
                  <a:pt x="44678" y="258826"/>
                </a:moveTo>
                <a:lnTo>
                  <a:pt x="30581" y="254127"/>
                </a:lnTo>
                <a:lnTo>
                  <a:pt x="24612" y="267500"/>
                </a:lnTo>
                <a:lnTo>
                  <a:pt x="17233" y="280174"/>
                </a:lnTo>
                <a:lnTo>
                  <a:pt x="8902" y="291566"/>
                </a:lnTo>
                <a:lnTo>
                  <a:pt x="0" y="301091"/>
                </a:lnTo>
                <a:lnTo>
                  <a:pt x="2527" y="304761"/>
                </a:lnTo>
                <a:lnTo>
                  <a:pt x="6604" y="313143"/>
                </a:lnTo>
                <a:lnTo>
                  <a:pt x="8001" y="316826"/>
                </a:lnTo>
                <a:lnTo>
                  <a:pt x="11544" y="313270"/>
                </a:lnTo>
                <a:lnTo>
                  <a:pt x="14922" y="309410"/>
                </a:lnTo>
                <a:lnTo>
                  <a:pt x="18402" y="304901"/>
                </a:lnTo>
                <a:lnTo>
                  <a:pt x="18402" y="313143"/>
                </a:lnTo>
                <a:lnTo>
                  <a:pt x="32740" y="313143"/>
                </a:lnTo>
                <a:lnTo>
                  <a:pt x="32740" y="304901"/>
                </a:lnTo>
                <a:lnTo>
                  <a:pt x="32740" y="283324"/>
                </a:lnTo>
                <a:lnTo>
                  <a:pt x="36068" y="277266"/>
                </a:lnTo>
                <a:lnTo>
                  <a:pt x="39192" y="271119"/>
                </a:lnTo>
                <a:lnTo>
                  <a:pt x="42062" y="264960"/>
                </a:lnTo>
                <a:lnTo>
                  <a:pt x="44678" y="258826"/>
                </a:lnTo>
                <a:close/>
              </a:path>
              <a:path w="121920" h="499745">
                <a:moveTo>
                  <a:pt x="48475" y="67005"/>
                </a:moveTo>
                <a:lnTo>
                  <a:pt x="47142" y="56603"/>
                </a:lnTo>
                <a:lnTo>
                  <a:pt x="46710" y="53174"/>
                </a:lnTo>
                <a:lnTo>
                  <a:pt x="38074" y="55460"/>
                </a:lnTo>
                <a:lnTo>
                  <a:pt x="33756" y="56476"/>
                </a:lnTo>
                <a:lnTo>
                  <a:pt x="33756" y="37693"/>
                </a:lnTo>
                <a:lnTo>
                  <a:pt x="46583" y="37693"/>
                </a:lnTo>
                <a:lnTo>
                  <a:pt x="46583" y="23736"/>
                </a:lnTo>
                <a:lnTo>
                  <a:pt x="33756" y="23736"/>
                </a:lnTo>
                <a:lnTo>
                  <a:pt x="33756" y="0"/>
                </a:lnTo>
                <a:lnTo>
                  <a:pt x="18910" y="0"/>
                </a:lnTo>
                <a:lnTo>
                  <a:pt x="18910" y="23736"/>
                </a:lnTo>
                <a:lnTo>
                  <a:pt x="3175" y="23736"/>
                </a:lnTo>
                <a:lnTo>
                  <a:pt x="3175" y="37693"/>
                </a:lnTo>
                <a:lnTo>
                  <a:pt x="18910" y="37693"/>
                </a:lnTo>
                <a:lnTo>
                  <a:pt x="18910" y="60159"/>
                </a:lnTo>
                <a:lnTo>
                  <a:pt x="12306" y="61810"/>
                </a:lnTo>
                <a:lnTo>
                  <a:pt x="6083" y="63207"/>
                </a:lnTo>
                <a:lnTo>
                  <a:pt x="1016" y="64223"/>
                </a:lnTo>
                <a:lnTo>
                  <a:pt x="4686" y="78689"/>
                </a:lnTo>
                <a:lnTo>
                  <a:pt x="18910" y="75006"/>
                </a:lnTo>
                <a:lnTo>
                  <a:pt x="18910" y="104063"/>
                </a:lnTo>
                <a:lnTo>
                  <a:pt x="18783" y="104063"/>
                </a:lnTo>
                <a:lnTo>
                  <a:pt x="18440" y="104330"/>
                </a:lnTo>
                <a:lnTo>
                  <a:pt x="33756" y="104330"/>
                </a:lnTo>
                <a:lnTo>
                  <a:pt x="33756" y="75006"/>
                </a:lnTo>
                <a:lnTo>
                  <a:pt x="33756" y="71081"/>
                </a:lnTo>
                <a:lnTo>
                  <a:pt x="38709" y="69811"/>
                </a:lnTo>
                <a:lnTo>
                  <a:pt x="48475" y="67005"/>
                </a:lnTo>
                <a:close/>
              </a:path>
              <a:path w="121920" h="499745">
                <a:moveTo>
                  <a:pt x="53695" y="313270"/>
                </a:moveTo>
                <a:lnTo>
                  <a:pt x="53682" y="313143"/>
                </a:lnTo>
                <a:lnTo>
                  <a:pt x="32740" y="313143"/>
                </a:lnTo>
                <a:lnTo>
                  <a:pt x="32740" y="313270"/>
                </a:lnTo>
                <a:lnTo>
                  <a:pt x="53695" y="313270"/>
                </a:lnTo>
                <a:close/>
              </a:path>
              <a:path w="121920" h="499745">
                <a:moveTo>
                  <a:pt x="68084" y="313143"/>
                </a:moveTo>
                <a:lnTo>
                  <a:pt x="67322" y="309410"/>
                </a:lnTo>
                <a:lnTo>
                  <a:pt x="64223" y="296773"/>
                </a:lnTo>
                <a:lnTo>
                  <a:pt x="50634" y="299186"/>
                </a:lnTo>
                <a:lnTo>
                  <a:pt x="53492" y="312064"/>
                </a:lnTo>
                <a:lnTo>
                  <a:pt x="53619" y="312826"/>
                </a:lnTo>
                <a:lnTo>
                  <a:pt x="53682" y="313143"/>
                </a:lnTo>
                <a:lnTo>
                  <a:pt x="68084" y="313143"/>
                </a:lnTo>
                <a:close/>
              </a:path>
              <a:path w="121920" h="499745">
                <a:moveTo>
                  <a:pt x="73240" y="345643"/>
                </a:moveTo>
                <a:lnTo>
                  <a:pt x="72059" y="335013"/>
                </a:lnTo>
                <a:lnTo>
                  <a:pt x="70015" y="322541"/>
                </a:lnTo>
                <a:lnTo>
                  <a:pt x="68110" y="313270"/>
                </a:lnTo>
                <a:lnTo>
                  <a:pt x="53695" y="313270"/>
                </a:lnTo>
                <a:lnTo>
                  <a:pt x="55829" y="325475"/>
                </a:lnTo>
                <a:lnTo>
                  <a:pt x="57480" y="338150"/>
                </a:lnTo>
                <a:lnTo>
                  <a:pt x="58254" y="348818"/>
                </a:lnTo>
                <a:lnTo>
                  <a:pt x="73240" y="345643"/>
                </a:lnTo>
                <a:close/>
              </a:path>
              <a:path w="121920" h="499745">
                <a:moveTo>
                  <a:pt x="90538" y="313143"/>
                </a:moveTo>
                <a:lnTo>
                  <a:pt x="68084" y="313143"/>
                </a:lnTo>
                <a:lnTo>
                  <a:pt x="68110" y="313270"/>
                </a:lnTo>
                <a:lnTo>
                  <a:pt x="90512" y="313270"/>
                </a:lnTo>
                <a:lnTo>
                  <a:pt x="90538" y="313143"/>
                </a:lnTo>
                <a:close/>
              </a:path>
              <a:path w="121920" h="499745">
                <a:moveTo>
                  <a:pt x="102044" y="183603"/>
                </a:moveTo>
                <a:lnTo>
                  <a:pt x="99669" y="165100"/>
                </a:lnTo>
                <a:lnTo>
                  <a:pt x="93154" y="151117"/>
                </a:lnTo>
                <a:lnTo>
                  <a:pt x="83413" y="142265"/>
                </a:lnTo>
                <a:lnTo>
                  <a:pt x="71323" y="139179"/>
                </a:lnTo>
                <a:lnTo>
                  <a:pt x="61455" y="140995"/>
                </a:lnTo>
                <a:lnTo>
                  <a:pt x="52908" y="145707"/>
                </a:lnTo>
                <a:lnTo>
                  <a:pt x="45859" y="152196"/>
                </a:lnTo>
                <a:lnTo>
                  <a:pt x="40487" y="159359"/>
                </a:lnTo>
                <a:lnTo>
                  <a:pt x="41351" y="153225"/>
                </a:lnTo>
                <a:lnTo>
                  <a:pt x="44132" y="139103"/>
                </a:lnTo>
                <a:lnTo>
                  <a:pt x="45554" y="133477"/>
                </a:lnTo>
                <a:lnTo>
                  <a:pt x="28422" y="132842"/>
                </a:lnTo>
                <a:lnTo>
                  <a:pt x="27914" y="141097"/>
                </a:lnTo>
                <a:lnTo>
                  <a:pt x="26047" y="155790"/>
                </a:lnTo>
                <a:lnTo>
                  <a:pt x="24917" y="166192"/>
                </a:lnTo>
                <a:lnTo>
                  <a:pt x="24142" y="176339"/>
                </a:lnTo>
                <a:lnTo>
                  <a:pt x="23850" y="185635"/>
                </a:lnTo>
                <a:lnTo>
                  <a:pt x="23850" y="194017"/>
                </a:lnTo>
                <a:lnTo>
                  <a:pt x="25387" y="206451"/>
                </a:lnTo>
                <a:lnTo>
                  <a:pt x="40741" y="205308"/>
                </a:lnTo>
                <a:lnTo>
                  <a:pt x="40106" y="199605"/>
                </a:lnTo>
                <a:lnTo>
                  <a:pt x="39979" y="195668"/>
                </a:lnTo>
                <a:lnTo>
                  <a:pt x="57810" y="157492"/>
                </a:lnTo>
                <a:lnTo>
                  <a:pt x="68275" y="153784"/>
                </a:lnTo>
                <a:lnTo>
                  <a:pt x="75311" y="155752"/>
                </a:lnTo>
                <a:lnTo>
                  <a:pt x="80632" y="161505"/>
                </a:lnTo>
                <a:lnTo>
                  <a:pt x="83997" y="170865"/>
                </a:lnTo>
                <a:lnTo>
                  <a:pt x="85166" y="183603"/>
                </a:lnTo>
                <a:lnTo>
                  <a:pt x="81699" y="202488"/>
                </a:lnTo>
                <a:lnTo>
                  <a:pt x="71996" y="215036"/>
                </a:lnTo>
                <a:lnTo>
                  <a:pt x="57111" y="222758"/>
                </a:lnTo>
                <a:lnTo>
                  <a:pt x="38074" y="227152"/>
                </a:lnTo>
                <a:lnTo>
                  <a:pt x="47459" y="241490"/>
                </a:lnTo>
                <a:lnTo>
                  <a:pt x="69913" y="234873"/>
                </a:lnTo>
                <a:lnTo>
                  <a:pt x="87134" y="223494"/>
                </a:lnTo>
                <a:lnTo>
                  <a:pt x="98158" y="206641"/>
                </a:lnTo>
                <a:lnTo>
                  <a:pt x="102044" y="183603"/>
                </a:lnTo>
                <a:close/>
              </a:path>
              <a:path w="121920" h="499745">
                <a:moveTo>
                  <a:pt x="109664" y="298678"/>
                </a:moveTo>
                <a:lnTo>
                  <a:pt x="93167" y="296011"/>
                </a:lnTo>
                <a:lnTo>
                  <a:pt x="91224" y="309410"/>
                </a:lnTo>
                <a:lnTo>
                  <a:pt x="91097" y="310273"/>
                </a:lnTo>
                <a:lnTo>
                  <a:pt x="90601" y="312826"/>
                </a:lnTo>
                <a:lnTo>
                  <a:pt x="90538" y="313143"/>
                </a:lnTo>
                <a:lnTo>
                  <a:pt x="106527" y="313143"/>
                </a:lnTo>
                <a:lnTo>
                  <a:pt x="109550" y="299186"/>
                </a:lnTo>
                <a:lnTo>
                  <a:pt x="109664" y="298678"/>
                </a:lnTo>
                <a:close/>
              </a:path>
              <a:path w="121920" h="499745">
                <a:moveTo>
                  <a:pt x="117030" y="418312"/>
                </a:moveTo>
                <a:lnTo>
                  <a:pt x="69430" y="418312"/>
                </a:lnTo>
                <a:lnTo>
                  <a:pt x="70065" y="413359"/>
                </a:lnTo>
                <a:lnTo>
                  <a:pt x="112204" y="413359"/>
                </a:lnTo>
                <a:lnTo>
                  <a:pt x="112204" y="403212"/>
                </a:lnTo>
                <a:lnTo>
                  <a:pt x="112204" y="395719"/>
                </a:lnTo>
                <a:lnTo>
                  <a:pt x="112204" y="385826"/>
                </a:lnTo>
                <a:lnTo>
                  <a:pt x="96977" y="385826"/>
                </a:lnTo>
                <a:lnTo>
                  <a:pt x="96977" y="395719"/>
                </a:lnTo>
                <a:lnTo>
                  <a:pt x="96977" y="403212"/>
                </a:lnTo>
                <a:lnTo>
                  <a:pt x="82257" y="403212"/>
                </a:lnTo>
                <a:lnTo>
                  <a:pt x="82257" y="395719"/>
                </a:lnTo>
                <a:lnTo>
                  <a:pt x="96977" y="395719"/>
                </a:lnTo>
                <a:lnTo>
                  <a:pt x="96977" y="385826"/>
                </a:lnTo>
                <a:lnTo>
                  <a:pt x="68414" y="385826"/>
                </a:lnTo>
                <a:lnTo>
                  <a:pt x="68414" y="395719"/>
                </a:lnTo>
                <a:lnTo>
                  <a:pt x="68414" y="403212"/>
                </a:lnTo>
                <a:lnTo>
                  <a:pt x="54076" y="403212"/>
                </a:lnTo>
                <a:lnTo>
                  <a:pt x="54076" y="395719"/>
                </a:lnTo>
                <a:lnTo>
                  <a:pt x="68414" y="395719"/>
                </a:lnTo>
                <a:lnTo>
                  <a:pt x="68414" y="385826"/>
                </a:lnTo>
                <a:lnTo>
                  <a:pt x="40360" y="385826"/>
                </a:lnTo>
                <a:lnTo>
                  <a:pt x="40360" y="395719"/>
                </a:lnTo>
                <a:lnTo>
                  <a:pt x="40360" y="403212"/>
                </a:lnTo>
                <a:lnTo>
                  <a:pt x="26276" y="403212"/>
                </a:lnTo>
                <a:lnTo>
                  <a:pt x="26276" y="395719"/>
                </a:lnTo>
                <a:lnTo>
                  <a:pt x="40360" y="395719"/>
                </a:lnTo>
                <a:lnTo>
                  <a:pt x="40360" y="385826"/>
                </a:lnTo>
                <a:lnTo>
                  <a:pt x="11811" y="385826"/>
                </a:lnTo>
                <a:lnTo>
                  <a:pt x="11811" y="413359"/>
                </a:lnTo>
                <a:lnTo>
                  <a:pt x="54952" y="413359"/>
                </a:lnTo>
                <a:lnTo>
                  <a:pt x="54584" y="418312"/>
                </a:lnTo>
                <a:lnTo>
                  <a:pt x="5969" y="418312"/>
                </a:lnTo>
                <a:lnTo>
                  <a:pt x="5969" y="429348"/>
                </a:lnTo>
                <a:lnTo>
                  <a:pt x="53187" y="429348"/>
                </a:lnTo>
                <a:lnTo>
                  <a:pt x="52679" y="432777"/>
                </a:lnTo>
                <a:lnTo>
                  <a:pt x="52425" y="434301"/>
                </a:lnTo>
                <a:lnTo>
                  <a:pt x="36423" y="434301"/>
                </a:lnTo>
                <a:lnTo>
                  <a:pt x="36423" y="478726"/>
                </a:lnTo>
                <a:lnTo>
                  <a:pt x="107886" y="478726"/>
                </a:lnTo>
                <a:lnTo>
                  <a:pt x="107886" y="470725"/>
                </a:lnTo>
                <a:lnTo>
                  <a:pt x="107886" y="466166"/>
                </a:lnTo>
                <a:lnTo>
                  <a:pt x="107886" y="434301"/>
                </a:lnTo>
                <a:lnTo>
                  <a:pt x="93294" y="434301"/>
                </a:lnTo>
                <a:lnTo>
                  <a:pt x="93294" y="470725"/>
                </a:lnTo>
                <a:lnTo>
                  <a:pt x="50520" y="470725"/>
                </a:lnTo>
                <a:lnTo>
                  <a:pt x="50520" y="466166"/>
                </a:lnTo>
                <a:lnTo>
                  <a:pt x="93294" y="466166"/>
                </a:lnTo>
                <a:lnTo>
                  <a:pt x="93294" y="458673"/>
                </a:lnTo>
                <a:lnTo>
                  <a:pt x="50520" y="458673"/>
                </a:lnTo>
                <a:lnTo>
                  <a:pt x="50520" y="454228"/>
                </a:lnTo>
                <a:lnTo>
                  <a:pt x="93294" y="454228"/>
                </a:lnTo>
                <a:lnTo>
                  <a:pt x="93294" y="446620"/>
                </a:lnTo>
                <a:lnTo>
                  <a:pt x="50520" y="446620"/>
                </a:lnTo>
                <a:lnTo>
                  <a:pt x="50520" y="442302"/>
                </a:lnTo>
                <a:lnTo>
                  <a:pt x="93294" y="442302"/>
                </a:lnTo>
                <a:lnTo>
                  <a:pt x="93294" y="434301"/>
                </a:lnTo>
                <a:lnTo>
                  <a:pt x="67030" y="434301"/>
                </a:lnTo>
                <a:lnTo>
                  <a:pt x="67906" y="429348"/>
                </a:lnTo>
                <a:lnTo>
                  <a:pt x="117030" y="429348"/>
                </a:lnTo>
                <a:lnTo>
                  <a:pt x="117030" y="418312"/>
                </a:lnTo>
                <a:close/>
              </a:path>
              <a:path w="121920" h="499745">
                <a:moveTo>
                  <a:pt x="118681" y="276720"/>
                </a:moveTo>
                <a:lnTo>
                  <a:pt x="86944" y="276720"/>
                </a:lnTo>
                <a:lnTo>
                  <a:pt x="86944" y="255524"/>
                </a:lnTo>
                <a:lnTo>
                  <a:pt x="71716" y="255524"/>
                </a:lnTo>
                <a:lnTo>
                  <a:pt x="71716" y="276720"/>
                </a:lnTo>
                <a:lnTo>
                  <a:pt x="41884" y="276720"/>
                </a:lnTo>
                <a:lnTo>
                  <a:pt x="41884" y="291058"/>
                </a:lnTo>
                <a:lnTo>
                  <a:pt x="118681" y="291058"/>
                </a:lnTo>
                <a:lnTo>
                  <a:pt x="118681" y="276720"/>
                </a:lnTo>
                <a:close/>
              </a:path>
              <a:path w="121920" h="499745">
                <a:moveTo>
                  <a:pt x="119697" y="483552"/>
                </a:moveTo>
                <a:lnTo>
                  <a:pt x="28054" y="483552"/>
                </a:lnTo>
                <a:lnTo>
                  <a:pt x="28054" y="436079"/>
                </a:lnTo>
                <a:lnTo>
                  <a:pt x="12687" y="436079"/>
                </a:lnTo>
                <a:lnTo>
                  <a:pt x="12687" y="499554"/>
                </a:lnTo>
                <a:lnTo>
                  <a:pt x="28054" y="499554"/>
                </a:lnTo>
                <a:lnTo>
                  <a:pt x="28054" y="494969"/>
                </a:lnTo>
                <a:lnTo>
                  <a:pt x="119697" y="494969"/>
                </a:lnTo>
                <a:lnTo>
                  <a:pt x="119697" y="483552"/>
                </a:lnTo>
                <a:close/>
              </a:path>
              <a:path w="121920" h="499745">
                <a:moveTo>
                  <a:pt x="120573" y="42265"/>
                </a:moveTo>
                <a:lnTo>
                  <a:pt x="69672" y="42265"/>
                </a:lnTo>
                <a:lnTo>
                  <a:pt x="69672" y="23736"/>
                </a:lnTo>
                <a:lnTo>
                  <a:pt x="82029" y="21602"/>
                </a:lnTo>
                <a:lnTo>
                  <a:pt x="94513" y="18999"/>
                </a:lnTo>
                <a:lnTo>
                  <a:pt x="106540" y="15938"/>
                </a:lnTo>
                <a:lnTo>
                  <a:pt x="117538" y="12433"/>
                </a:lnTo>
                <a:lnTo>
                  <a:pt x="116090" y="10909"/>
                </a:lnTo>
                <a:lnTo>
                  <a:pt x="106108" y="368"/>
                </a:lnTo>
                <a:lnTo>
                  <a:pt x="98145" y="3289"/>
                </a:lnTo>
                <a:lnTo>
                  <a:pt x="88849" y="6083"/>
                </a:lnTo>
                <a:lnTo>
                  <a:pt x="78689" y="8648"/>
                </a:lnTo>
                <a:lnTo>
                  <a:pt x="68160" y="10909"/>
                </a:lnTo>
                <a:lnTo>
                  <a:pt x="54698" y="9385"/>
                </a:lnTo>
                <a:lnTo>
                  <a:pt x="54635" y="53174"/>
                </a:lnTo>
                <a:lnTo>
                  <a:pt x="54521" y="56603"/>
                </a:lnTo>
                <a:lnTo>
                  <a:pt x="54406" y="60159"/>
                </a:lnTo>
                <a:lnTo>
                  <a:pt x="54356" y="61810"/>
                </a:lnTo>
                <a:lnTo>
                  <a:pt x="54254" y="65252"/>
                </a:lnTo>
                <a:lnTo>
                  <a:pt x="52158" y="80010"/>
                </a:lnTo>
                <a:lnTo>
                  <a:pt x="47307" y="94361"/>
                </a:lnTo>
                <a:lnTo>
                  <a:pt x="38582" y="107251"/>
                </a:lnTo>
                <a:lnTo>
                  <a:pt x="42265" y="109283"/>
                </a:lnTo>
                <a:lnTo>
                  <a:pt x="47726" y="114490"/>
                </a:lnTo>
                <a:lnTo>
                  <a:pt x="49758" y="117906"/>
                </a:lnTo>
                <a:lnTo>
                  <a:pt x="59651" y="104063"/>
                </a:lnTo>
                <a:lnTo>
                  <a:pt x="65620" y="88265"/>
                </a:lnTo>
                <a:lnTo>
                  <a:pt x="68630" y="71958"/>
                </a:lnTo>
                <a:lnTo>
                  <a:pt x="69672" y="56603"/>
                </a:lnTo>
                <a:lnTo>
                  <a:pt x="87833" y="56603"/>
                </a:lnTo>
                <a:lnTo>
                  <a:pt x="87833" y="118287"/>
                </a:lnTo>
                <a:lnTo>
                  <a:pt x="102819" y="118287"/>
                </a:lnTo>
                <a:lnTo>
                  <a:pt x="102819" y="56603"/>
                </a:lnTo>
                <a:lnTo>
                  <a:pt x="120573" y="56603"/>
                </a:lnTo>
                <a:lnTo>
                  <a:pt x="120573" y="42265"/>
                </a:lnTo>
                <a:close/>
              </a:path>
              <a:path w="121920" h="499745">
                <a:moveTo>
                  <a:pt x="121348" y="352869"/>
                </a:moveTo>
                <a:lnTo>
                  <a:pt x="95567" y="352869"/>
                </a:lnTo>
                <a:lnTo>
                  <a:pt x="99339" y="340728"/>
                </a:lnTo>
                <a:lnTo>
                  <a:pt x="103085" y="327101"/>
                </a:lnTo>
                <a:lnTo>
                  <a:pt x="106489" y="313270"/>
                </a:lnTo>
                <a:lnTo>
                  <a:pt x="90512" y="313270"/>
                </a:lnTo>
                <a:lnTo>
                  <a:pt x="88138" y="325475"/>
                </a:lnTo>
                <a:lnTo>
                  <a:pt x="84683" y="339979"/>
                </a:lnTo>
                <a:lnTo>
                  <a:pt x="80975" y="352869"/>
                </a:lnTo>
                <a:lnTo>
                  <a:pt x="39344" y="352869"/>
                </a:lnTo>
                <a:lnTo>
                  <a:pt x="39344" y="367093"/>
                </a:lnTo>
                <a:lnTo>
                  <a:pt x="121348" y="367093"/>
                </a:lnTo>
                <a:lnTo>
                  <a:pt x="121348" y="352869"/>
                </a:lnTo>
                <a:close/>
              </a:path>
            </a:pathLst>
          </a:custGeom>
          <a:solidFill>
            <a:srgbClr val="160E1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4" name="object 94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7265939" y="6321178"/>
            <a:ext cx="121860" cy="466632"/>
          </a:xfrm>
          <a:prstGeom prst="rect">
            <a:avLst/>
          </a:prstGeom>
        </p:spPr>
      </p:pic>
      <p:grpSp>
        <p:nvGrpSpPr>
          <p:cNvPr id="95" name="object 95"/>
          <p:cNvGrpSpPr/>
          <p:nvPr/>
        </p:nvGrpSpPr>
        <p:grpSpPr>
          <a:xfrm>
            <a:off x="7144916" y="6268724"/>
            <a:ext cx="110489" cy="3089275"/>
            <a:chOff x="8657009" y="7783198"/>
            <a:chExt cx="110489" cy="3089275"/>
          </a:xfrm>
        </p:grpSpPr>
        <p:sp>
          <p:nvSpPr>
            <p:cNvPr id="96" name="object 96"/>
            <p:cNvSpPr/>
            <p:nvPr/>
          </p:nvSpPr>
          <p:spPr>
            <a:xfrm>
              <a:off x="8712000" y="7846698"/>
              <a:ext cx="0" cy="2962275"/>
            </a:xfrm>
            <a:custGeom>
              <a:avLst/>
              <a:gdLst/>
              <a:ahLst/>
              <a:cxnLst/>
              <a:rect l="l" t="t" r="r" b="b"/>
              <a:pathLst>
                <a:path h="2962275">
                  <a:moveTo>
                    <a:pt x="0" y="0"/>
                  </a:moveTo>
                  <a:lnTo>
                    <a:pt x="0" y="2961805"/>
                  </a:lnTo>
                </a:path>
              </a:pathLst>
            </a:custGeom>
            <a:ln w="12700">
              <a:solidFill>
                <a:srgbClr val="160E1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8657006" y="7783207"/>
              <a:ext cx="110489" cy="3089275"/>
            </a:xfrm>
            <a:custGeom>
              <a:avLst/>
              <a:gdLst/>
              <a:ahLst/>
              <a:cxnLst/>
              <a:rect l="l" t="t" r="r" b="b"/>
              <a:pathLst>
                <a:path w="110490" h="3089275">
                  <a:moveTo>
                    <a:pt x="109982" y="2993542"/>
                  </a:moveTo>
                  <a:lnTo>
                    <a:pt x="0" y="2993542"/>
                  </a:lnTo>
                  <a:lnTo>
                    <a:pt x="54991" y="3088792"/>
                  </a:lnTo>
                  <a:lnTo>
                    <a:pt x="109982" y="2993542"/>
                  </a:lnTo>
                  <a:close/>
                </a:path>
                <a:path w="110490" h="3089275">
                  <a:moveTo>
                    <a:pt x="109982" y="95250"/>
                  </a:moveTo>
                  <a:lnTo>
                    <a:pt x="54991" y="0"/>
                  </a:lnTo>
                  <a:lnTo>
                    <a:pt x="0" y="95250"/>
                  </a:lnTo>
                  <a:lnTo>
                    <a:pt x="109982" y="9525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8" name="object 98"/>
          <p:cNvGrpSpPr/>
          <p:nvPr/>
        </p:nvGrpSpPr>
        <p:grpSpPr>
          <a:xfrm>
            <a:off x="7471432" y="7305140"/>
            <a:ext cx="190500" cy="991235"/>
            <a:chOff x="8983526" y="8819614"/>
            <a:chExt cx="190500" cy="991235"/>
          </a:xfrm>
        </p:grpSpPr>
        <p:pic>
          <p:nvPicPr>
            <p:cNvPr id="99" name="object 9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983526" y="8819614"/>
              <a:ext cx="190294" cy="273570"/>
            </a:xfrm>
            <a:prstGeom prst="rect">
              <a:avLst/>
            </a:prstGeom>
          </p:spPr>
        </p:pic>
        <p:sp>
          <p:nvSpPr>
            <p:cNvPr id="100" name="object 100"/>
            <p:cNvSpPr/>
            <p:nvPr/>
          </p:nvSpPr>
          <p:spPr>
            <a:xfrm>
              <a:off x="8983530" y="9124905"/>
              <a:ext cx="48895" cy="46990"/>
            </a:xfrm>
            <a:custGeom>
              <a:avLst/>
              <a:gdLst/>
              <a:ahLst/>
              <a:cxnLst/>
              <a:rect l="l" t="t" r="r" b="b"/>
              <a:pathLst>
                <a:path w="48895" h="46990">
                  <a:moveTo>
                    <a:pt x="24396" y="0"/>
                  </a:moveTo>
                  <a:lnTo>
                    <a:pt x="14798" y="1754"/>
                  </a:lnTo>
                  <a:lnTo>
                    <a:pt x="7054" y="6604"/>
                  </a:lnTo>
                  <a:lnTo>
                    <a:pt x="1883" y="13930"/>
                  </a:lnTo>
                  <a:lnTo>
                    <a:pt x="0" y="23113"/>
                  </a:lnTo>
                  <a:lnTo>
                    <a:pt x="1883" y="32451"/>
                  </a:lnTo>
                  <a:lnTo>
                    <a:pt x="7054" y="39857"/>
                  </a:lnTo>
                  <a:lnTo>
                    <a:pt x="14798" y="44736"/>
                  </a:lnTo>
                  <a:lnTo>
                    <a:pt x="24396" y="46494"/>
                  </a:lnTo>
                  <a:lnTo>
                    <a:pt x="34100" y="44736"/>
                  </a:lnTo>
                  <a:lnTo>
                    <a:pt x="41827" y="39857"/>
                  </a:lnTo>
                  <a:lnTo>
                    <a:pt x="46935" y="32451"/>
                  </a:lnTo>
                  <a:lnTo>
                    <a:pt x="48780" y="23113"/>
                  </a:lnTo>
                  <a:lnTo>
                    <a:pt x="46935" y="13930"/>
                  </a:lnTo>
                  <a:lnTo>
                    <a:pt x="41827" y="6604"/>
                  </a:lnTo>
                  <a:lnTo>
                    <a:pt x="34100" y="1754"/>
                  </a:lnTo>
                  <a:lnTo>
                    <a:pt x="24396" y="0"/>
                  </a:lnTo>
                  <a:close/>
                </a:path>
              </a:pathLst>
            </a:custGeom>
            <a:solidFill>
              <a:srgbClr val="160E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" name="object 101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983533" y="9201858"/>
              <a:ext cx="190284" cy="126784"/>
            </a:xfrm>
            <a:prstGeom prst="rect">
              <a:avLst/>
            </a:prstGeom>
          </p:spPr>
        </p:pic>
        <p:pic>
          <p:nvPicPr>
            <p:cNvPr id="102" name="object 102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8987094" y="9359098"/>
              <a:ext cx="145821" cy="206286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987094" y="9603946"/>
              <a:ext cx="145821" cy="206286"/>
            </a:xfrm>
            <a:prstGeom prst="rect">
              <a:avLst/>
            </a:prstGeom>
          </p:spPr>
        </p:pic>
      </p:grpSp>
      <p:pic>
        <p:nvPicPr>
          <p:cNvPr id="104" name="object 104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-972090" y="10077526"/>
            <a:ext cx="720001" cy="72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flyer_B5_Z折_縦_裏面_表紙天側</dc:title>
  <cp:revision>1</cp:revision>
  <dcterms:created xsi:type="dcterms:W3CDTF">2025-04-13T04:36:41Z</dcterms:created>
  <dcterms:modified xsi:type="dcterms:W3CDTF">2025-04-14T02:02:04Z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2025-04-13T00:00:00Z</vt:filetime>
  </property>
  <property fmtid="{D5CDD505-2E9C-101B-9397-08002B2CF9AE}" pid="3" name="Creator">
    <vt:lpwstr>Adobe Illustrator 29.3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2025-04-13T00:00:00Z</vt:filetime>
  </property>
  <property fmtid="{D5CDD505-2E9C-101B-9397-08002B2CF9AE}" pid="6" name="Producer">
    <vt:lpwstr>Adobe PDF library 17.00</vt:lpwstr>
  </property>
</Properties>
</file>